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1" r:id="rId6"/>
  </p:sldMasterIdLst>
  <p:notesMasterIdLst>
    <p:notesMasterId r:id="rId46"/>
  </p:notesMasterIdLst>
  <p:sldIdLst>
    <p:sldId id="256" r:id="rId7"/>
    <p:sldId id="276" r:id="rId8"/>
    <p:sldId id="278" r:id="rId9"/>
    <p:sldId id="268" r:id="rId10"/>
    <p:sldId id="280" r:id="rId11"/>
    <p:sldId id="281" r:id="rId12"/>
    <p:sldId id="257" r:id="rId13"/>
    <p:sldId id="266" r:id="rId14"/>
    <p:sldId id="311" r:id="rId15"/>
    <p:sldId id="282" r:id="rId16"/>
    <p:sldId id="283" r:id="rId17"/>
    <p:sldId id="284" r:id="rId18"/>
    <p:sldId id="285" r:id="rId19"/>
    <p:sldId id="286" r:id="rId20"/>
    <p:sldId id="287" r:id="rId21"/>
    <p:sldId id="290" r:id="rId22"/>
    <p:sldId id="291" r:id="rId23"/>
    <p:sldId id="312" r:id="rId24"/>
    <p:sldId id="289" r:id="rId25"/>
    <p:sldId id="296" r:id="rId26"/>
    <p:sldId id="297" r:id="rId27"/>
    <p:sldId id="298" r:id="rId28"/>
    <p:sldId id="299" r:id="rId29"/>
    <p:sldId id="300" r:id="rId30"/>
    <p:sldId id="301" r:id="rId31"/>
    <p:sldId id="293" r:id="rId32"/>
    <p:sldId id="302" r:id="rId33"/>
    <p:sldId id="295" r:id="rId34"/>
    <p:sldId id="288" r:id="rId35"/>
    <p:sldId id="303" r:id="rId36"/>
    <p:sldId id="304" r:id="rId37"/>
    <p:sldId id="305" r:id="rId38"/>
    <p:sldId id="313" r:id="rId39"/>
    <p:sldId id="306" r:id="rId40"/>
    <p:sldId id="307" r:id="rId41"/>
    <p:sldId id="308" r:id="rId42"/>
    <p:sldId id="314" r:id="rId43"/>
    <p:sldId id="309" r:id="rId44"/>
    <p:sldId id="25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agana Markovic" initials="DM" lastIdx="2" clrIdx="0">
    <p:extLst>
      <p:ext uri="{19B8F6BF-5375-455C-9EA6-DF929625EA0E}">
        <p15:presenceInfo xmlns:p15="http://schemas.microsoft.com/office/powerpoint/2012/main" userId="64d7b91683d4a8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436DF2-A8AD-47C6-B861-F8DD5F9674ED}" v="27" dt="2021-12-06T13:26:13.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94"/>
  </p:normalViewPr>
  <p:slideViewPr>
    <p:cSldViewPr snapToGrid="0" snapToObjects="1">
      <p:cViewPr varScale="1">
        <p:scale>
          <a:sx n="105" d="100"/>
          <a:sy n="105" d="100"/>
        </p:scale>
        <p:origin x="11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ana Markovic" userId="64d7b91683d4a80a" providerId="LiveId" clId="{3577F5DB-7D1A-4277-84D8-7AA504828025}"/>
    <pc:docChg chg="undo redo custSel addSld delSld modSld sldOrd">
      <pc:chgData name="Dragana Markovic" userId="64d7b91683d4a80a" providerId="LiveId" clId="{3577F5DB-7D1A-4277-84D8-7AA504828025}" dt="2021-11-25T23:28:02.008" v="4464" actId="114"/>
      <pc:docMkLst>
        <pc:docMk/>
      </pc:docMkLst>
      <pc:sldChg chg="modSp mod">
        <pc:chgData name="Dragana Markovic" userId="64d7b91683d4a80a" providerId="LiveId" clId="{3577F5DB-7D1A-4277-84D8-7AA504828025}" dt="2021-11-25T21:58:21.310" v="1918" actId="14100"/>
        <pc:sldMkLst>
          <pc:docMk/>
          <pc:sldMk cId="4256616555" sldId="256"/>
        </pc:sldMkLst>
        <pc:spChg chg="mod">
          <ac:chgData name="Dragana Markovic" userId="64d7b91683d4a80a" providerId="LiveId" clId="{3577F5DB-7D1A-4277-84D8-7AA504828025}" dt="2021-11-25T21:58:07.059" v="1913" actId="122"/>
          <ac:spMkLst>
            <pc:docMk/>
            <pc:sldMk cId="4256616555" sldId="256"/>
            <ac:spMk id="2" creationId="{9DB86CB8-3653-644D-913F-B94CE3719F48}"/>
          </ac:spMkLst>
        </pc:spChg>
        <pc:spChg chg="mod">
          <ac:chgData name="Dragana Markovic" userId="64d7b91683d4a80a" providerId="LiveId" clId="{3577F5DB-7D1A-4277-84D8-7AA504828025}" dt="2021-11-25T21:58:21.310" v="1918" actId="14100"/>
          <ac:spMkLst>
            <pc:docMk/>
            <pc:sldMk cId="4256616555" sldId="256"/>
            <ac:spMk id="3" creationId="{EDAFBDA5-E298-3440-8BED-4395E0318CFA}"/>
          </ac:spMkLst>
        </pc:spChg>
      </pc:sldChg>
      <pc:sldChg chg="addSp delSp modSp mod">
        <pc:chgData name="Dragana Markovic" userId="64d7b91683d4a80a" providerId="LiveId" clId="{3577F5DB-7D1A-4277-84D8-7AA504828025}" dt="2021-11-25T22:49:52.132" v="4193" actId="123"/>
        <pc:sldMkLst>
          <pc:docMk/>
          <pc:sldMk cId="2599966740" sldId="257"/>
        </pc:sldMkLst>
        <pc:spChg chg="mod">
          <ac:chgData name="Dragana Markovic" userId="64d7b91683d4a80a" providerId="LiveId" clId="{3577F5DB-7D1A-4277-84D8-7AA504828025}" dt="2021-11-25T21:53:34.904" v="1615" actId="122"/>
          <ac:spMkLst>
            <pc:docMk/>
            <pc:sldMk cId="2599966740" sldId="257"/>
            <ac:spMk id="2" creationId="{CBADF92F-4066-F747-AAEF-597A8340E927}"/>
          </ac:spMkLst>
        </pc:spChg>
        <pc:spChg chg="mod">
          <ac:chgData name="Dragana Markovic" userId="64d7b91683d4a80a" providerId="LiveId" clId="{3577F5DB-7D1A-4277-84D8-7AA504828025}" dt="2021-11-25T22:49:52.132" v="4193" actId="123"/>
          <ac:spMkLst>
            <pc:docMk/>
            <pc:sldMk cId="2599966740" sldId="257"/>
            <ac:spMk id="3" creationId="{1A0C734C-9B4D-C345-AC15-366AD2B82FF9}"/>
          </ac:spMkLst>
        </pc:spChg>
        <pc:spChg chg="add del">
          <ac:chgData name="Dragana Markovic" userId="64d7b91683d4a80a" providerId="LiveId" clId="{3577F5DB-7D1A-4277-84D8-7AA504828025}" dt="2021-11-25T21:56:50.128" v="1790" actId="22"/>
          <ac:spMkLst>
            <pc:docMk/>
            <pc:sldMk cId="2599966740" sldId="257"/>
            <ac:spMk id="5" creationId="{743CFCDC-2631-4427-A1AB-FA9D44567D0B}"/>
          </ac:spMkLst>
        </pc:spChg>
      </pc:sldChg>
      <pc:sldChg chg="modSp del mod">
        <pc:chgData name="Dragana Markovic" userId="64d7b91683d4a80a" providerId="LiveId" clId="{3577F5DB-7D1A-4277-84D8-7AA504828025}" dt="2021-11-25T21:09:33.429" v="342" actId="2696"/>
        <pc:sldMkLst>
          <pc:docMk/>
          <pc:sldMk cId="2305984114" sldId="259"/>
        </pc:sldMkLst>
        <pc:spChg chg="mod">
          <ac:chgData name="Dragana Markovic" userId="64d7b91683d4a80a" providerId="LiveId" clId="{3577F5DB-7D1A-4277-84D8-7AA504828025}" dt="2021-11-25T21:07:22.092" v="115" actId="27636"/>
          <ac:spMkLst>
            <pc:docMk/>
            <pc:sldMk cId="2305984114" sldId="259"/>
            <ac:spMk id="2" creationId="{0B3598F7-78D3-4440-8354-5D334745FF95}"/>
          </ac:spMkLst>
        </pc:spChg>
      </pc:sldChg>
      <pc:sldChg chg="del">
        <pc:chgData name="Dragana Markovic" userId="64d7b91683d4a80a" providerId="LiveId" clId="{3577F5DB-7D1A-4277-84D8-7AA504828025}" dt="2021-11-25T21:09:36.582" v="343" actId="2696"/>
        <pc:sldMkLst>
          <pc:docMk/>
          <pc:sldMk cId="1415325540" sldId="262"/>
        </pc:sldMkLst>
      </pc:sldChg>
      <pc:sldChg chg="modSp mod">
        <pc:chgData name="Dragana Markovic" userId="64d7b91683d4a80a" providerId="LiveId" clId="{3577F5DB-7D1A-4277-84D8-7AA504828025}" dt="2021-11-25T22:49:37.478" v="4191" actId="123"/>
        <pc:sldMkLst>
          <pc:docMk/>
          <pc:sldMk cId="2034305047" sldId="266"/>
        </pc:sldMkLst>
        <pc:spChg chg="mod">
          <ac:chgData name="Dragana Markovic" userId="64d7b91683d4a80a" providerId="LiveId" clId="{3577F5DB-7D1A-4277-84D8-7AA504828025}" dt="2021-11-25T21:43:35.705" v="1365" actId="122"/>
          <ac:spMkLst>
            <pc:docMk/>
            <pc:sldMk cId="2034305047" sldId="266"/>
            <ac:spMk id="2" creationId="{3555BF6F-44B8-40DF-A652-29B195391E96}"/>
          </ac:spMkLst>
        </pc:spChg>
        <pc:spChg chg="mod">
          <ac:chgData name="Dragana Markovic" userId="64d7b91683d4a80a" providerId="LiveId" clId="{3577F5DB-7D1A-4277-84D8-7AA504828025}" dt="2021-11-25T22:49:37.478" v="4191" actId="123"/>
          <ac:spMkLst>
            <pc:docMk/>
            <pc:sldMk cId="2034305047" sldId="266"/>
            <ac:spMk id="3" creationId="{A2856741-596B-45CF-AE7C-764480076AF7}"/>
          </ac:spMkLst>
        </pc:spChg>
      </pc:sldChg>
      <pc:sldChg chg="modSp mod modTransition modAnim">
        <pc:chgData name="Dragana Markovic" userId="64d7b91683d4a80a" providerId="LiveId" clId="{3577F5DB-7D1A-4277-84D8-7AA504828025}" dt="2021-11-25T22:49:29.859" v="4190" actId="123"/>
        <pc:sldMkLst>
          <pc:docMk/>
          <pc:sldMk cId="3628595428" sldId="268"/>
        </pc:sldMkLst>
        <pc:spChg chg="mod">
          <ac:chgData name="Dragana Markovic" userId="64d7b91683d4a80a" providerId="LiveId" clId="{3577F5DB-7D1A-4277-84D8-7AA504828025}" dt="2021-11-25T21:39:56.588" v="1260" actId="27636"/>
          <ac:spMkLst>
            <pc:docMk/>
            <pc:sldMk cId="3628595428" sldId="268"/>
            <ac:spMk id="2" creationId="{DC137050-D30A-4F1B-A4D2-1466D0B04A46}"/>
          </ac:spMkLst>
        </pc:spChg>
        <pc:spChg chg="mod">
          <ac:chgData name="Dragana Markovic" userId="64d7b91683d4a80a" providerId="LiveId" clId="{3577F5DB-7D1A-4277-84D8-7AA504828025}" dt="2021-11-25T22:49:29.859" v="4190" actId="123"/>
          <ac:spMkLst>
            <pc:docMk/>
            <pc:sldMk cId="3628595428" sldId="268"/>
            <ac:spMk id="3" creationId="{B40B2940-A52F-4EBF-8121-FAABD89D2638}"/>
          </ac:spMkLst>
        </pc:spChg>
      </pc:sldChg>
      <pc:sldChg chg="del">
        <pc:chgData name="Dragana Markovic" userId="64d7b91683d4a80a" providerId="LiveId" clId="{3577F5DB-7D1A-4277-84D8-7AA504828025}" dt="2021-11-25T21:44:27.777" v="1390" actId="2696"/>
        <pc:sldMkLst>
          <pc:docMk/>
          <pc:sldMk cId="1634422234" sldId="269"/>
        </pc:sldMkLst>
      </pc:sldChg>
      <pc:sldChg chg="modSp del mod">
        <pc:chgData name="Dragana Markovic" userId="64d7b91683d4a80a" providerId="LiveId" clId="{3577F5DB-7D1A-4277-84D8-7AA504828025}" dt="2021-11-25T21:52:54.224" v="1564" actId="2696"/>
        <pc:sldMkLst>
          <pc:docMk/>
          <pc:sldMk cId="2050366973" sldId="270"/>
        </pc:sldMkLst>
        <pc:spChg chg="mod">
          <ac:chgData name="Dragana Markovic" userId="64d7b91683d4a80a" providerId="LiveId" clId="{3577F5DB-7D1A-4277-84D8-7AA504828025}" dt="2021-11-25T21:45:52.986" v="1422" actId="21"/>
          <ac:spMkLst>
            <pc:docMk/>
            <pc:sldMk cId="2050366973" sldId="270"/>
            <ac:spMk id="3" creationId="{23EDE674-E5D6-4CCE-9700-DF310FC275B3}"/>
          </ac:spMkLst>
        </pc:spChg>
      </pc:sldChg>
      <pc:sldChg chg="del">
        <pc:chgData name="Dragana Markovic" userId="64d7b91683d4a80a" providerId="LiveId" clId="{3577F5DB-7D1A-4277-84D8-7AA504828025}" dt="2021-11-25T21:44:38.193" v="1391" actId="2696"/>
        <pc:sldMkLst>
          <pc:docMk/>
          <pc:sldMk cId="2164792912" sldId="274"/>
        </pc:sldMkLst>
      </pc:sldChg>
      <pc:sldChg chg="del">
        <pc:chgData name="Dragana Markovic" userId="64d7b91683d4a80a" providerId="LiveId" clId="{3577F5DB-7D1A-4277-84D8-7AA504828025}" dt="2021-11-25T21:42:32.897" v="1297" actId="2696"/>
        <pc:sldMkLst>
          <pc:docMk/>
          <pc:sldMk cId="3688478682" sldId="275"/>
        </pc:sldMkLst>
      </pc:sldChg>
      <pc:sldChg chg="addSp delSp modSp mod chgLayout">
        <pc:chgData name="Dragana Markovic" userId="64d7b91683d4a80a" providerId="LiveId" clId="{3577F5DB-7D1A-4277-84D8-7AA504828025}" dt="2021-11-25T22:48:59.663" v="4187" actId="123"/>
        <pc:sldMkLst>
          <pc:docMk/>
          <pc:sldMk cId="1021513011" sldId="276"/>
        </pc:sldMkLst>
        <pc:spChg chg="mod ord">
          <ac:chgData name="Dragana Markovic" userId="64d7b91683d4a80a" providerId="LiveId" clId="{3577F5DB-7D1A-4277-84D8-7AA504828025}" dt="2021-11-25T21:15:23.202" v="541" actId="122"/>
          <ac:spMkLst>
            <pc:docMk/>
            <pc:sldMk cId="1021513011" sldId="276"/>
            <ac:spMk id="2" creationId="{B5768142-0103-4173-BB9A-17C3A7F19513}"/>
          </ac:spMkLst>
        </pc:spChg>
        <pc:spChg chg="del">
          <ac:chgData name="Dragana Markovic" userId="64d7b91683d4a80a" providerId="LiveId" clId="{3577F5DB-7D1A-4277-84D8-7AA504828025}" dt="2021-11-25T21:11:00.696" v="430" actId="931"/>
          <ac:spMkLst>
            <pc:docMk/>
            <pc:sldMk cId="1021513011" sldId="276"/>
            <ac:spMk id="3" creationId="{2CC09090-8862-45A2-AA53-DA1C1007EA47}"/>
          </ac:spMkLst>
        </pc:spChg>
        <pc:spChg chg="add mod">
          <ac:chgData name="Dragana Markovic" userId="64d7b91683d4a80a" providerId="LiveId" clId="{3577F5DB-7D1A-4277-84D8-7AA504828025}" dt="2021-11-25T22:48:59.663" v="4187" actId="123"/>
          <ac:spMkLst>
            <pc:docMk/>
            <pc:sldMk cId="1021513011" sldId="276"/>
            <ac:spMk id="7" creationId="{E2912D70-2A3E-4DBA-9817-EA6D8DF36F3B}"/>
          </ac:spMkLst>
        </pc:spChg>
        <pc:graphicFrameChg chg="add del mod ord modGraphic">
          <ac:chgData name="Dragana Markovic" userId="64d7b91683d4a80a" providerId="LiveId" clId="{3577F5DB-7D1A-4277-84D8-7AA504828025}" dt="2021-11-25T21:14:01.766" v="485" actId="21"/>
          <ac:graphicFrameMkLst>
            <pc:docMk/>
            <pc:sldMk cId="1021513011" sldId="276"/>
            <ac:graphicFrameMk id="4" creationId="{6B0BF6E8-59C2-4434-900B-C5433BD7F25B}"/>
          </ac:graphicFrameMkLst>
        </pc:graphicFrameChg>
        <pc:graphicFrameChg chg="add del mod modGraphic">
          <ac:chgData name="Dragana Markovic" userId="64d7b91683d4a80a" providerId="LiveId" clId="{3577F5DB-7D1A-4277-84D8-7AA504828025}" dt="2021-11-25T21:13:42.004" v="479" actId="931"/>
          <ac:graphicFrameMkLst>
            <pc:docMk/>
            <pc:sldMk cId="1021513011" sldId="276"/>
            <ac:graphicFrameMk id="5" creationId="{CD386302-80FD-4B7A-BB8C-F37A148CC7F4}"/>
          </ac:graphicFrameMkLst>
        </pc:graphicFrameChg>
      </pc:sldChg>
      <pc:sldChg chg="new del">
        <pc:chgData name="Dragana Markovic" userId="64d7b91683d4a80a" providerId="LiveId" clId="{3577F5DB-7D1A-4277-84D8-7AA504828025}" dt="2021-11-25T21:12:56.780" v="454" actId="680"/>
        <pc:sldMkLst>
          <pc:docMk/>
          <pc:sldMk cId="2290525984" sldId="277"/>
        </pc:sldMkLst>
      </pc:sldChg>
      <pc:sldChg chg="modSp new del mod">
        <pc:chgData name="Dragana Markovic" userId="64d7b91683d4a80a" providerId="LiveId" clId="{3577F5DB-7D1A-4277-84D8-7AA504828025}" dt="2021-11-25T21:36:49.919" v="1229" actId="2696"/>
        <pc:sldMkLst>
          <pc:docMk/>
          <pc:sldMk cId="3118902854" sldId="277"/>
        </pc:sldMkLst>
        <pc:spChg chg="mod">
          <ac:chgData name="Dragana Markovic" userId="64d7b91683d4a80a" providerId="LiveId" clId="{3577F5DB-7D1A-4277-84D8-7AA504828025}" dt="2021-11-25T21:20:20.321" v="804" actId="122"/>
          <ac:spMkLst>
            <pc:docMk/>
            <pc:sldMk cId="3118902854" sldId="277"/>
            <ac:spMk id="2" creationId="{97862331-6250-4C2D-B8C2-5B0F263A4885}"/>
          </ac:spMkLst>
        </pc:spChg>
        <pc:spChg chg="mod">
          <ac:chgData name="Dragana Markovic" userId="64d7b91683d4a80a" providerId="LiveId" clId="{3577F5DB-7D1A-4277-84D8-7AA504828025}" dt="2021-11-25T21:20:36.277" v="809" actId="14100"/>
          <ac:spMkLst>
            <pc:docMk/>
            <pc:sldMk cId="3118902854" sldId="277"/>
            <ac:spMk id="3" creationId="{4B591DA4-5CEC-46E0-887D-C9B52AC6F1C4}"/>
          </ac:spMkLst>
        </pc:spChg>
      </pc:sldChg>
      <pc:sldChg chg="modSp new mod modTransition modAnim">
        <pc:chgData name="Dragana Markovic" userId="64d7b91683d4a80a" providerId="LiveId" clId="{3577F5DB-7D1A-4277-84D8-7AA504828025}" dt="2021-11-25T22:49:13.775" v="4188" actId="123"/>
        <pc:sldMkLst>
          <pc:docMk/>
          <pc:sldMk cId="2491009522" sldId="278"/>
        </pc:sldMkLst>
        <pc:spChg chg="mod">
          <ac:chgData name="Dragana Markovic" userId="64d7b91683d4a80a" providerId="LiveId" clId="{3577F5DB-7D1A-4277-84D8-7AA504828025}" dt="2021-11-25T21:24:57.334" v="964" actId="122"/>
          <ac:spMkLst>
            <pc:docMk/>
            <pc:sldMk cId="2491009522" sldId="278"/>
            <ac:spMk id="2" creationId="{76B1D1D2-DF0B-4D8E-9C92-D7C2A6F9B726}"/>
          </ac:spMkLst>
        </pc:spChg>
        <pc:spChg chg="mod">
          <ac:chgData name="Dragana Markovic" userId="64d7b91683d4a80a" providerId="LiveId" clId="{3577F5DB-7D1A-4277-84D8-7AA504828025}" dt="2021-11-25T22:49:13.775" v="4188" actId="123"/>
          <ac:spMkLst>
            <pc:docMk/>
            <pc:sldMk cId="2491009522" sldId="278"/>
            <ac:spMk id="3" creationId="{83B7CDE6-3113-400E-8DA7-8E08A1361006}"/>
          </ac:spMkLst>
        </pc:spChg>
      </pc:sldChg>
      <pc:sldChg chg="new del">
        <pc:chgData name="Dragana Markovic" userId="64d7b91683d4a80a" providerId="LiveId" clId="{3577F5DB-7D1A-4277-84D8-7AA504828025}" dt="2021-11-25T21:12:56.264" v="453" actId="680"/>
        <pc:sldMkLst>
          <pc:docMk/>
          <pc:sldMk cId="3544296084" sldId="278"/>
        </pc:sldMkLst>
      </pc:sldChg>
      <pc:sldChg chg="modSp new del mod">
        <pc:chgData name="Dragana Markovic" userId="64d7b91683d4a80a" providerId="LiveId" clId="{3577F5DB-7D1A-4277-84D8-7AA504828025}" dt="2021-11-25T21:42:42.289" v="1298" actId="2696"/>
        <pc:sldMkLst>
          <pc:docMk/>
          <pc:sldMk cId="348600412" sldId="279"/>
        </pc:sldMkLst>
        <pc:spChg chg="mod">
          <ac:chgData name="Dragana Markovic" userId="64d7b91683d4a80a" providerId="LiveId" clId="{3577F5DB-7D1A-4277-84D8-7AA504828025}" dt="2021-11-25T21:28:38.193" v="1056" actId="122"/>
          <ac:spMkLst>
            <pc:docMk/>
            <pc:sldMk cId="348600412" sldId="279"/>
            <ac:spMk id="2" creationId="{2C336943-4025-4B6F-B895-DE684801E098}"/>
          </ac:spMkLst>
        </pc:spChg>
        <pc:spChg chg="mod">
          <ac:chgData name="Dragana Markovic" userId="64d7b91683d4a80a" providerId="LiveId" clId="{3577F5DB-7D1A-4277-84D8-7AA504828025}" dt="2021-11-25T21:28:43.853" v="1057" actId="14100"/>
          <ac:spMkLst>
            <pc:docMk/>
            <pc:sldMk cId="348600412" sldId="279"/>
            <ac:spMk id="3" creationId="{98B70BB1-6FBC-4FB3-A3D0-E915EE0A1B52}"/>
          </ac:spMkLst>
        </pc:spChg>
      </pc:sldChg>
      <pc:sldChg chg="modSp new mod">
        <pc:chgData name="Dragana Markovic" userId="64d7b91683d4a80a" providerId="LiveId" clId="{3577F5DB-7D1A-4277-84D8-7AA504828025}" dt="2021-11-25T22:49:19.384" v="4189" actId="123"/>
        <pc:sldMkLst>
          <pc:docMk/>
          <pc:sldMk cId="2776934764" sldId="280"/>
        </pc:sldMkLst>
        <pc:spChg chg="mod">
          <ac:chgData name="Dragana Markovic" userId="64d7b91683d4a80a" providerId="LiveId" clId="{3577F5DB-7D1A-4277-84D8-7AA504828025}" dt="2021-11-25T21:32:04.395" v="1073" actId="122"/>
          <ac:spMkLst>
            <pc:docMk/>
            <pc:sldMk cId="2776934764" sldId="280"/>
            <ac:spMk id="2" creationId="{0B1166D3-7F84-4B0A-80A1-F1A6B1FDF06D}"/>
          </ac:spMkLst>
        </pc:spChg>
        <pc:spChg chg="mod">
          <ac:chgData name="Dragana Markovic" userId="64d7b91683d4a80a" providerId="LiveId" clId="{3577F5DB-7D1A-4277-84D8-7AA504828025}" dt="2021-11-25T22:49:19.384" v="4189" actId="123"/>
          <ac:spMkLst>
            <pc:docMk/>
            <pc:sldMk cId="2776934764" sldId="280"/>
            <ac:spMk id="3" creationId="{74EF5442-C2F5-4675-AF2D-1423CC50331D}"/>
          </ac:spMkLst>
        </pc:spChg>
      </pc:sldChg>
      <pc:sldChg chg="modSp new mod">
        <pc:chgData name="Dragana Markovic" userId="64d7b91683d4a80a" providerId="LiveId" clId="{3577F5DB-7D1A-4277-84D8-7AA504828025}" dt="2021-11-25T22:49:45.339" v="4192" actId="123"/>
        <pc:sldMkLst>
          <pc:docMk/>
          <pc:sldMk cId="388888812" sldId="281"/>
        </pc:sldMkLst>
        <pc:spChg chg="mod">
          <ac:chgData name="Dragana Markovic" userId="64d7b91683d4a80a" providerId="LiveId" clId="{3577F5DB-7D1A-4277-84D8-7AA504828025}" dt="2021-11-25T21:51:25.317" v="1554"/>
          <ac:spMkLst>
            <pc:docMk/>
            <pc:sldMk cId="388888812" sldId="281"/>
            <ac:spMk id="2" creationId="{49741746-B079-4060-B9D9-19317D81A54B}"/>
          </ac:spMkLst>
        </pc:spChg>
        <pc:spChg chg="mod">
          <ac:chgData name="Dragana Markovic" userId="64d7b91683d4a80a" providerId="LiveId" clId="{3577F5DB-7D1A-4277-84D8-7AA504828025}" dt="2021-11-25T22:49:45.339" v="4192" actId="123"/>
          <ac:spMkLst>
            <pc:docMk/>
            <pc:sldMk cId="388888812" sldId="281"/>
            <ac:spMk id="3" creationId="{E2C0AB4D-29CA-49CC-8E06-AB0307D918F4}"/>
          </ac:spMkLst>
        </pc:spChg>
      </pc:sldChg>
      <pc:sldChg chg="modSp mod">
        <pc:chgData name="Dragana Markovic" userId="64d7b91683d4a80a" providerId="LiveId" clId="{3577F5DB-7D1A-4277-84D8-7AA504828025}" dt="2021-11-25T22:00:33.406" v="1925" actId="14100"/>
        <pc:sldMkLst>
          <pc:docMk/>
          <pc:sldMk cId="2082156095" sldId="282"/>
        </pc:sldMkLst>
        <pc:spChg chg="mod">
          <ac:chgData name="Dragana Markovic" userId="64d7b91683d4a80a" providerId="LiveId" clId="{3577F5DB-7D1A-4277-84D8-7AA504828025}" dt="2021-11-25T21:57:51.452" v="1910" actId="122"/>
          <ac:spMkLst>
            <pc:docMk/>
            <pc:sldMk cId="2082156095" sldId="282"/>
            <ac:spMk id="2" creationId="{9DB86CB8-3653-644D-913F-B94CE3719F48}"/>
          </ac:spMkLst>
        </pc:spChg>
        <pc:spChg chg="mod">
          <ac:chgData name="Dragana Markovic" userId="64d7b91683d4a80a" providerId="LiveId" clId="{3577F5DB-7D1A-4277-84D8-7AA504828025}" dt="2021-11-25T22:00:33.406" v="1925" actId="14100"/>
          <ac:spMkLst>
            <pc:docMk/>
            <pc:sldMk cId="2082156095" sldId="282"/>
            <ac:spMk id="3" creationId="{EDAFBDA5-E298-3440-8BED-4395E0318CFA}"/>
          </ac:spMkLst>
        </pc:spChg>
      </pc:sldChg>
      <pc:sldChg chg="modSp mod ord">
        <pc:chgData name="Dragana Markovic" userId="64d7b91683d4a80a" providerId="LiveId" clId="{3577F5DB-7D1A-4277-84D8-7AA504828025}" dt="2021-11-25T22:50:31.946" v="4212" actId="20577"/>
        <pc:sldMkLst>
          <pc:docMk/>
          <pc:sldMk cId="2387709368" sldId="283"/>
        </pc:sldMkLst>
        <pc:spChg chg="mod">
          <ac:chgData name="Dragana Markovic" userId="64d7b91683d4a80a" providerId="LiveId" clId="{3577F5DB-7D1A-4277-84D8-7AA504828025}" dt="2021-11-25T22:06:59.576" v="1949" actId="20577"/>
          <ac:spMkLst>
            <pc:docMk/>
            <pc:sldMk cId="2387709368" sldId="283"/>
            <ac:spMk id="2" creationId="{CBADF92F-4066-F747-AAEF-597A8340E927}"/>
          </ac:spMkLst>
        </pc:spChg>
        <pc:spChg chg="mod">
          <ac:chgData name="Dragana Markovic" userId="64d7b91683d4a80a" providerId="LiveId" clId="{3577F5DB-7D1A-4277-84D8-7AA504828025}" dt="2021-11-25T22:50:31.946" v="4212" actId="20577"/>
          <ac:spMkLst>
            <pc:docMk/>
            <pc:sldMk cId="2387709368" sldId="283"/>
            <ac:spMk id="3" creationId="{1A0C734C-9B4D-C345-AC15-366AD2B82FF9}"/>
          </ac:spMkLst>
        </pc:spChg>
      </pc:sldChg>
      <pc:sldChg chg="modSp new mod ord addCm delCm">
        <pc:chgData name="Dragana Markovic" userId="64d7b91683d4a80a" providerId="LiveId" clId="{3577F5DB-7D1A-4277-84D8-7AA504828025}" dt="2021-11-25T22:54:22.436" v="4371" actId="12"/>
        <pc:sldMkLst>
          <pc:docMk/>
          <pc:sldMk cId="593726256" sldId="284"/>
        </pc:sldMkLst>
        <pc:spChg chg="mod">
          <ac:chgData name="Dragana Markovic" userId="64d7b91683d4a80a" providerId="LiveId" clId="{3577F5DB-7D1A-4277-84D8-7AA504828025}" dt="2021-11-25T22:12:13.802" v="2238" actId="122"/>
          <ac:spMkLst>
            <pc:docMk/>
            <pc:sldMk cId="593726256" sldId="284"/>
            <ac:spMk id="2" creationId="{F3B5A2F7-F3D4-48ED-8016-20CE01B78137}"/>
          </ac:spMkLst>
        </pc:spChg>
        <pc:spChg chg="mod">
          <ac:chgData name="Dragana Markovic" userId="64d7b91683d4a80a" providerId="LiveId" clId="{3577F5DB-7D1A-4277-84D8-7AA504828025}" dt="2021-11-25T22:54:22.436" v="4371" actId="12"/>
          <ac:spMkLst>
            <pc:docMk/>
            <pc:sldMk cId="593726256" sldId="284"/>
            <ac:spMk id="3" creationId="{027927B7-1CA2-4354-B539-6B32D2937F88}"/>
          </ac:spMkLst>
        </pc:spChg>
      </pc:sldChg>
      <pc:sldChg chg="modSp new mod">
        <pc:chgData name="Dragana Markovic" userId="64d7b91683d4a80a" providerId="LiveId" clId="{3577F5DB-7D1A-4277-84D8-7AA504828025}" dt="2021-11-25T23:28:02.008" v="4464" actId="114"/>
        <pc:sldMkLst>
          <pc:docMk/>
          <pc:sldMk cId="576278733" sldId="285"/>
        </pc:sldMkLst>
        <pc:spChg chg="mod">
          <ac:chgData name="Dragana Markovic" userId="64d7b91683d4a80a" providerId="LiveId" clId="{3577F5DB-7D1A-4277-84D8-7AA504828025}" dt="2021-11-25T22:26:56.770" v="2962" actId="122"/>
          <ac:spMkLst>
            <pc:docMk/>
            <pc:sldMk cId="576278733" sldId="285"/>
            <ac:spMk id="2" creationId="{B98CEB39-7764-47EC-B75E-7E0E8C5550BF}"/>
          </ac:spMkLst>
        </pc:spChg>
        <pc:spChg chg="mod">
          <ac:chgData name="Dragana Markovic" userId="64d7b91683d4a80a" providerId="LiveId" clId="{3577F5DB-7D1A-4277-84D8-7AA504828025}" dt="2021-11-25T23:28:02.008" v="4464" actId="114"/>
          <ac:spMkLst>
            <pc:docMk/>
            <pc:sldMk cId="576278733" sldId="285"/>
            <ac:spMk id="3" creationId="{A3F609F6-619C-4D19-A1DF-97FCAC1E4B88}"/>
          </ac:spMkLst>
        </pc:spChg>
      </pc:sldChg>
      <pc:sldChg chg="modSp new mod">
        <pc:chgData name="Dragana Markovic" userId="64d7b91683d4a80a" providerId="LiveId" clId="{3577F5DB-7D1A-4277-84D8-7AA504828025}" dt="2021-11-25T23:20:56.217" v="4413" actId="122"/>
        <pc:sldMkLst>
          <pc:docMk/>
          <pc:sldMk cId="2848447562" sldId="286"/>
        </pc:sldMkLst>
        <pc:spChg chg="mod">
          <ac:chgData name="Dragana Markovic" userId="64d7b91683d4a80a" providerId="LiveId" clId="{3577F5DB-7D1A-4277-84D8-7AA504828025}" dt="2021-11-25T23:20:56.217" v="4413" actId="122"/>
          <ac:spMkLst>
            <pc:docMk/>
            <pc:sldMk cId="2848447562" sldId="286"/>
            <ac:spMk id="2" creationId="{86C63D85-2767-4051-B0C5-1ACB2A63C4F7}"/>
          </ac:spMkLst>
        </pc:spChg>
        <pc:spChg chg="mod">
          <ac:chgData name="Dragana Markovic" userId="64d7b91683d4a80a" providerId="LiveId" clId="{3577F5DB-7D1A-4277-84D8-7AA504828025}" dt="2021-11-25T22:53:41.818" v="4358" actId="20577"/>
          <ac:spMkLst>
            <pc:docMk/>
            <pc:sldMk cId="2848447562" sldId="286"/>
            <ac:spMk id="3" creationId="{0E6F3C53-9856-4A31-9B73-C415C56F8C33}"/>
          </ac:spMkLst>
        </pc:spChg>
      </pc:sldChg>
      <pc:sldChg chg="modSp new mod">
        <pc:chgData name="Dragana Markovic" userId="64d7b91683d4a80a" providerId="LiveId" clId="{3577F5DB-7D1A-4277-84D8-7AA504828025}" dt="2021-11-25T22:55:16.590" v="4393" actId="122"/>
        <pc:sldMkLst>
          <pc:docMk/>
          <pc:sldMk cId="644627017" sldId="287"/>
        </pc:sldMkLst>
        <pc:spChg chg="mod">
          <ac:chgData name="Dragana Markovic" userId="64d7b91683d4a80a" providerId="LiveId" clId="{3577F5DB-7D1A-4277-84D8-7AA504828025}" dt="2021-11-25T22:55:16.590" v="4393" actId="122"/>
          <ac:spMkLst>
            <pc:docMk/>
            <pc:sldMk cId="644627017" sldId="287"/>
            <ac:spMk id="2" creationId="{1000195A-53EA-4BFE-B1EF-967AD410CE8C}"/>
          </ac:spMkLst>
        </pc:spChg>
      </pc:sldChg>
    </pc:docChg>
  </pc:docChgLst>
  <pc:docChgLst>
    <pc:chgData name="Maja Smrzlic" userId="945f1f6f-a72c-4b39-b3e3-a0bde6598434" providerId="ADAL" clId="{8E436DF2-A8AD-47C6-B861-F8DD5F9674ED}"/>
    <pc:docChg chg="undo custSel modSld">
      <pc:chgData name="Maja Smrzlic" userId="945f1f6f-a72c-4b39-b3e3-a0bde6598434" providerId="ADAL" clId="{8E436DF2-A8AD-47C6-B861-F8DD5F9674ED}" dt="2021-12-06T13:29:04.341" v="150" actId="20577"/>
      <pc:docMkLst>
        <pc:docMk/>
      </pc:docMkLst>
      <pc:sldChg chg="modSp mod">
        <pc:chgData name="Maja Smrzlic" userId="945f1f6f-a72c-4b39-b3e3-a0bde6598434" providerId="ADAL" clId="{8E436DF2-A8AD-47C6-B861-F8DD5F9674ED}" dt="2021-12-06T13:18:00.010" v="30" actId="20577"/>
        <pc:sldMkLst>
          <pc:docMk/>
          <pc:sldMk cId="2599966740" sldId="257"/>
        </pc:sldMkLst>
        <pc:spChg chg="mod">
          <ac:chgData name="Maja Smrzlic" userId="945f1f6f-a72c-4b39-b3e3-a0bde6598434" providerId="ADAL" clId="{8E436DF2-A8AD-47C6-B861-F8DD5F9674ED}" dt="2021-12-06T13:18:00.010" v="30" actId="20577"/>
          <ac:spMkLst>
            <pc:docMk/>
            <pc:sldMk cId="2599966740" sldId="257"/>
            <ac:spMk id="3" creationId="{1A0C734C-9B4D-C345-AC15-366AD2B82FF9}"/>
          </ac:spMkLst>
        </pc:spChg>
      </pc:sldChg>
      <pc:sldChg chg="modSp mod">
        <pc:chgData name="Maja Smrzlic" userId="945f1f6f-a72c-4b39-b3e3-a0bde6598434" providerId="ADAL" clId="{8E436DF2-A8AD-47C6-B861-F8DD5F9674ED}" dt="2021-12-06T13:18:08.033" v="31" actId="20577"/>
        <pc:sldMkLst>
          <pc:docMk/>
          <pc:sldMk cId="2034305047" sldId="266"/>
        </pc:sldMkLst>
        <pc:spChg chg="mod">
          <ac:chgData name="Maja Smrzlic" userId="945f1f6f-a72c-4b39-b3e3-a0bde6598434" providerId="ADAL" clId="{8E436DF2-A8AD-47C6-B861-F8DD5F9674ED}" dt="2021-12-06T13:18:08.033" v="31" actId="20577"/>
          <ac:spMkLst>
            <pc:docMk/>
            <pc:sldMk cId="2034305047" sldId="266"/>
            <ac:spMk id="3" creationId="{A2856741-596B-45CF-AE7C-764480076AF7}"/>
          </ac:spMkLst>
        </pc:spChg>
      </pc:sldChg>
      <pc:sldChg chg="modSp mod">
        <pc:chgData name="Maja Smrzlic" userId="945f1f6f-a72c-4b39-b3e3-a0bde6598434" providerId="ADAL" clId="{8E436DF2-A8AD-47C6-B861-F8DD5F9674ED}" dt="2021-12-06T13:13:15.891" v="17" actId="20577"/>
        <pc:sldMkLst>
          <pc:docMk/>
          <pc:sldMk cId="3628595428" sldId="268"/>
        </pc:sldMkLst>
        <pc:spChg chg="mod">
          <ac:chgData name="Maja Smrzlic" userId="945f1f6f-a72c-4b39-b3e3-a0bde6598434" providerId="ADAL" clId="{8E436DF2-A8AD-47C6-B861-F8DD5F9674ED}" dt="2021-12-06T13:13:15.891" v="17" actId="20577"/>
          <ac:spMkLst>
            <pc:docMk/>
            <pc:sldMk cId="3628595428" sldId="268"/>
            <ac:spMk id="3" creationId="{B40B2940-A52F-4EBF-8121-FAABD89D2638}"/>
          </ac:spMkLst>
        </pc:spChg>
      </pc:sldChg>
      <pc:sldChg chg="modSp mod">
        <pc:chgData name="Maja Smrzlic" userId="945f1f6f-a72c-4b39-b3e3-a0bde6598434" providerId="ADAL" clId="{8E436DF2-A8AD-47C6-B861-F8DD5F9674ED}" dt="2021-12-06T13:11:13.651" v="1" actId="20577"/>
        <pc:sldMkLst>
          <pc:docMk/>
          <pc:sldMk cId="1021513011" sldId="276"/>
        </pc:sldMkLst>
        <pc:spChg chg="mod">
          <ac:chgData name="Maja Smrzlic" userId="945f1f6f-a72c-4b39-b3e3-a0bde6598434" providerId="ADAL" clId="{8E436DF2-A8AD-47C6-B861-F8DD5F9674ED}" dt="2021-12-06T13:11:13.651" v="1" actId="20577"/>
          <ac:spMkLst>
            <pc:docMk/>
            <pc:sldMk cId="1021513011" sldId="276"/>
            <ac:spMk id="7" creationId="{E2912D70-2A3E-4DBA-9817-EA6D8DF36F3B}"/>
          </ac:spMkLst>
        </pc:spChg>
      </pc:sldChg>
      <pc:sldChg chg="modSp mod">
        <pc:chgData name="Maja Smrzlic" userId="945f1f6f-a72c-4b39-b3e3-a0bde6598434" providerId="ADAL" clId="{8E436DF2-A8AD-47C6-B861-F8DD5F9674ED}" dt="2021-12-06T13:11:50.016" v="7" actId="20577"/>
        <pc:sldMkLst>
          <pc:docMk/>
          <pc:sldMk cId="2491009522" sldId="278"/>
        </pc:sldMkLst>
        <pc:spChg chg="mod">
          <ac:chgData name="Maja Smrzlic" userId="945f1f6f-a72c-4b39-b3e3-a0bde6598434" providerId="ADAL" clId="{8E436DF2-A8AD-47C6-B861-F8DD5F9674ED}" dt="2021-12-06T13:11:50.016" v="7" actId="20577"/>
          <ac:spMkLst>
            <pc:docMk/>
            <pc:sldMk cId="2491009522" sldId="278"/>
            <ac:spMk id="3" creationId="{83B7CDE6-3113-400E-8DA7-8E08A1361006}"/>
          </ac:spMkLst>
        </pc:spChg>
      </pc:sldChg>
      <pc:sldChg chg="modSp mod">
        <pc:chgData name="Maja Smrzlic" userId="945f1f6f-a72c-4b39-b3e3-a0bde6598434" providerId="ADAL" clId="{8E436DF2-A8AD-47C6-B861-F8DD5F9674ED}" dt="2021-12-06T13:17:02.037" v="20" actId="5793"/>
        <pc:sldMkLst>
          <pc:docMk/>
          <pc:sldMk cId="2776934764" sldId="280"/>
        </pc:sldMkLst>
        <pc:spChg chg="mod">
          <ac:chgData name="Maja Smrzlic" userId="945f1f6f-a72c-4b39-b3e3-a0bde6598434" providerId="ADAL" clId="{8E436DF2-A8AD-47C6-B861-F8DD5F9674ED}" dt="2021-12-06T13:17:02.037" v="20" actId="5793"/>
          <ac:spMkLst>
            <pc:docMk/>
            <pc:sldMk cId="2776934764" sldId="280"/>
            <ac:spMk id="3" creationId="{74EF5442-C2F5-4675-AF2D-1423CC50331D}"/>
          </ac:spMkLst>
        </pc:spChg>
      </pc:sldChg>
      <pc:sldChg chg="modSp mod">
        <pc:chgData name="Maja Smrzlic" userId="945f1f6f-a72c-4b39-b3e3-a0bde6598434" providerId="ADAL" clId="{8E436DF2-A8AD-47C6-B861-F8DD5F9674ED}" dt="2021-12-06T13:17:27.059" v="21" actId="20577"/>
        <pc:sldMkLst>
          <pc:docMk/>
          <pc:sldMk cId="388888812" sldId="281"/>
        </pc:sldMkLst>
        <pc:spChg chg="mod">
          <ac:chgData name="Maja Smrzlic" userId="945f1f6f-a72c-4b39-b3e3-a0bde6598434" providerId="ADAL" clId="{8E436DF2-A8AD-47C6-B861-F8DD5F9674ED}" dt="2021-12-06T13:17:27.059" v="21" actId="20577"/>
          <ac:spMkLst>
            <pc:docMk/>
            <pc:sldMk cId="388888812" sldId="281"/>
            <ac:spMk id="3" creationId="{E2C0AB4D-29CA-49CC-8E06-AB0307D918F4}"/>
          </ac:spMkLst>
        </pc:spChg>
      </pc:sldChg>
      <pc:sldChg chg="modSp mod">
        <pc:chgData name="Maja Smrzlic" userId="945f1f6f-a72c-4b39-b3e3-a0bde6598434" providerId="ADAL" clId="{8E436DF2-A8AD-47C6-B861-F8DD5F9674ED}" dt="2021-12-06T13:19:09.032" v="36" actId="20577"/>
        <pc:sldMkLst>
          <pc:docMk/>
          <pc:sldMk cId="593726256" sldId="284"/>
        </pc:sldMkLst>
        <pc:spChg chg="mod">
          <ac:chgData name="Maja Smrzlic" userId="945f1f6f-a72c-4b39-b3e3-a0bde6598434" providerId="ADAL" clId="{8E436DF2-A8AD-47C6-B861-F8DD5F9674ED}" dt="2021-12-06T13:19:09.032" v="36" actId="20577"/>
          <ac:spMkLst>
            <pc:docMk/>
            <pc:sldMk cId="593726256" sldId="284"/>
            <ac:spMk id="3" creationId="{027927B7-1CA2-4354-B539-6B32D2937F88}"/>
          </ac:spMkLst>
        </pc:spChg>
      </pc:sldChg>
      <pc:sldChg chg="modSp mod">
        <pc:chgData name="Maja Smrzlic" userId="945f1f6f-a72c-4b39-b3e3-a0bde6598434" providerId="ADAL" clId="{8E436DF2-A8AD-47C6-B861-F8DD5F9674ED}" dt="2021-12-06T13:20:31.021" v="55" actId="20577"/>
        <pc:sldMkLst>
          <pc:docMk/>
          <pc:sldMk cId="2848447562" sldId="286"/>
        </pc:sldMkLst>
        <pc:spChg chg="mod">
          <ac:chgData name="Maja Smrzlic" userId="945f1f6f-a72c-4b39-b3e3-a0bde6598434" providerId="ADAL" clId="{8E436DF2-A8AD-47C6-B861-F8DD5F9674ED}" dt="2021-12-06T13:20:31.021" v="55" actId="20577"/>
          <ac:spMkLst>
            <pc:docMk/>
            <pc:sldMk cId="2848447562" sldId="286"/>
            <ac:spMk id="3" creationId="{0E6F3C53-9856-4A31-9B73-C415C56F8C33}"/>
          </ac:spMkLst>
        </pc:spChg>
      </pc:sldChg>
      <pc:sldChg chg="modSp mod">
        <pc:chgData name="Maja Smrzlic" userId="945f1f6f-a72c-4b39-b3e3-a0bde6598434" providerId="ADAL" clId="{8E436DF2-A8AD-47C6-B861-F8DD5F9674ED}" dt="2021-12-06T13:21:09.766" v="61" actId="20577"/>
        <pc:sldMkLst>
          <pc:docMk/>
          <pc:sldMk cId="644627017" sldId="287"/>
        </pc:sldMkLst>
        <pc:spChg chg="mod">
          <ac:chgData name="Maja Smrzlic" userId="945f1f6f-a72c-4b39-b3e3-a0bde6598434" providerId="ADAL" clId="{8E436DF2-A8AD-47C6-B861-F8DD5F9674ED}" dt="2021-12-06T13:21:09.766" v="61" actId="20577"/>
          <ac:spMkLst>
            <pc:docMk/>
            <pc:sldMk cId="644627017" sldId="287"/>
            <ac:spMk id="3" creationId="{6FE98B00-DFBB-4605-A69E-7F09BD7481B8}"/>
          </ac:spMkLst>
        </pc:spChg>
      </pc:sldChg>
      <pc:sldChg chg="modSp mod">
        <pc:chgData name="Maja Smrzlic" userId="945f1f6f-a72c-4b39-b3e3-a0bde6598434" providerId="ADAL" clId="{8E436DF2-A8AD-47C6-B861-F8DD5F9674ED}" dt="2021-12-06T13:25:49.814" v="109" actId="6549"/>
        <pc:sldMkLst>
          <pc:docMk/>
          <pc:sldMk cId="1174247448" sldId="288"/>
        </pc:sldMkLst>
        <pc:spChg chg="mod">
          <ac:chgData name="Maja Smrzlic" userId="945f1f6f-a72c-4b39-b3e3-a0bde6598434" providerId="ADAL" clId="{8E436DF2-A8AD-47C6-B861-F8DD5F9674ED}" dt="2021-12-06T13:25:49.814" v="109" actId="6549"/>
          <ac:spMkLst>
            <pc:docMk/>
            <pc:sldMk cId="1174247448" sldId="288"/>
            <ac:spMk id="3" creationId="{8B45DF3A-8851-4F68-8A5B-5D874CDB3E0E}"/>
          </ac:spMkLst>
        </pc:spChg>
      </pc:sldChg>
      <pc:sldChg chg="addSp delSp modSp mod">
        <pc:chgData name="Maja Smrzlic" userId="945f1f6f-a72c-4b39-b3e3-a0bde6598434" providerId="ADAL" clId="{8E436DF2-A8AD-47C6-B861-F8DD5F9674ED}" dt="2021-12-06T13:28:32.059" v="149" actId="21"/>
        <pc:sldMkLst>
          <pc:docMk/>
          <pc:sldMk cId="3160368731" sldId="289"/>
        </pc:sldMkLst>
        <pc:spChg chg="mod">
          <ac:chgData name="Maja Smrzlic" userId="945f1f6f-a72c-4b39-b3e3-a0bde6598434" providerId="ADAL" clId="{8E436DF2-A8AD-47C6-B861-F8DD5F9674ED}" dt="2021-12-06T13:28:21.220" v="147" actId="6549"/>
          <ac:spMkLst>
            <pc:docMk/>
            <pc:sldMk cId="3160368731" sldId="289"/>
            <ac:spMk id="2" creationId="{9DB86CB8-3653-644D-913F-B94CE3719F48}"/>
          </ac:spMkLst>
        </pc:spChg>
        <pc:spChg chg="add del mod">
          <ac:chgData name="Maja Smrzlic" userId="945f1f6f-a72c-4b39-b3e3-a0bde6598434" providerId="ADAL" clId="{8E436DF2-A8AD-47C6-B861-F8DD5F9674ED}" dt="2021-12-06T13:28:32.059" v="149" actId="21"/>
          <ac:spMkLst>
            <pc:docMk/>
            <pc:sldMk cId="3160368731" sldId="289"/>
            <ac:spMk id="3" creationId="{EDAFBDA5-E298-3440-8BED-4395E0318CFA}"/>
          </ac:spMkLst>
        </pc:spChg>
        <pc:spChg chg="add del mod">
          <ac:chgData name="Maja Smrzlic" userId="945f1f6f-a72c-4b39-b3e3-a0bde6598434" providerId="ADAL" clId="{8E436DF2-A8AD-47C6-B861-F8DD5F9674ED}" dt="2021-12-06T13:28:19.816" v="146" actId="21"/>
          <ac:spMkLst>
            <pc:docMk/>
            <pc:sldMk cId="3160368731" sldId="289"/>
            <ac:spMk id="5" creationId="{C25ED5D8-032F-4FA2-BD78-1AB5294EBF75}"/>
          </ac:spMkLst>
        </pc:spChg>
      </pc:sldChg>
      <pc:sldChg chg="modSp mod">
        <pc:chgData name="Maja Smrzlic" userId="945f1f6f-a72c-4b39-b3e3-a0bde6598434" providerId="ADAL" clId="{8E436DF2-A8AD-47C6-B861-F8DD5F9674ED}" dt="2021-12-06T13:21:48.778" v="70" actId="20577"/>
        <pc:sldMkLst>
          <pc:docMk/>
          <pc:sldMk cId="2499854381" sldId="290"/>
        </pc:sldMkLst>
        <pc:spChg chg="mod">
          <ac:chgData name="Maja Smrzlic" userId="945f1f6f-a72c-4b39-b3e3-a0bde6598434" providerId="ADAL" clId="{8E436DF2-A8AD-47C6-B861-F8DD5F9674ED}" dt="2021-12-06T13:21:48.778" v="70" actId="20577"/>
          <ac:spMkLst>
            <pc:docMk/>
            <pc:sldMk cId="2499854381" sldId="290"/>
            <ac:spMk id="3" creationId="{490DCACD-0AD6-460C-AA10-5A4C8F7D964A}"/>
          </ac:spMkLst>
        </pc:spChg>
      </pc:sldChg>
      <pc:sldChg chg="modSp mod">
        <pc:chgData name="Maja Smrzlic" userId="945f1f6f-a72c-4b39-b3e3-a0bde6598434" providerId="ADAL" clId="{8E436DF2-A8AD-47C6-B861-F8DD5F9674ED}" dt="2021-12-06T13:21:59.381" v="72" actId="20577"/>
        <pc:sldMkLst>
          <pc:docMk/>
          <pc:sldMk cId="1492810022" sldId="291"/>
        </pc:sldMkLst>
        <pc:spChg chg="mod">
          <ac:chgData name="Maja Smrzlic" userId="945f1f6f-a72c-4b39-b3e3-a0bde6598434" providerId="ADAL" clId="{8E436DF2-A8AD-47C6-B861-F8DD5F9674ED}" dt="2021-12-06T13:21:59.381" v="72" actId="20577"/>
          <ac:spMkLst>
            <pc:docMk/>
            <pc:sldMk cId="1492810022" sldId="291"/>
            <ac:spMk id="3" creationId="{97B613B7-DBFB-4D2E-B0C4-98631F8D76D0}"/>
          </ac:spMkLst>
        </pc:spChg>
      </pc:sldChg>
      <pc:sldChg chg="modSp mod">
        <pc:chgData name="Maja Smrzlic" userId="945f1f6f-a72c-4b39-b3e3-a0bde6598434" providerId="ADAL" clId="{8E436DF2-A8AD-47C6-B861-F8DD5F9674ED}" dt="2021-12-06T13:25:13.552" v="99" actId="20577"/>
        <pc:sldMkLst>
          <pc:docMk/>
          <pc:sldMk cId="1454172561" sldId="293"/>
        </pc:sldMkLst>
        <pc:spChg chg="mod">
          <ac:chgData name="Maja Smrzlic" userId="945f1f6f-a72c-4b39-b3e3-a0bde6598434" providerId="ADAL" clId="{8E436DF2-A8AD-47C6-B861-F8DD5F9674ED}" dt="2021-12-06T13:25:13.552" v="99" actId="20577"/>
          <ac:spMkLst>
            <pc:docMk/>
            <pc:sldMk cId="1454172561" sldId="293"/>
            <ac:spMk id="6" creationId="{A6F737AA-7D9A-4AE1-BA95-57EA246D154E}"/>
          </ac:spMkLst>
        </pc:spChg>
      </pc:sldChg>
      <pc:sldChg chg="modSp mod">
        <pc:chgData name="Maja Smrzlic" userId="945f1f6f-a72c-4b39-b3e3-a0bde6598434" providerId="ADAL" clId="{8E436DF2-A8AD-47C6-B861-F8DD5F9674ED}" dt="2021-12-06T13:25:29.767" v="101" actId="20577"/>
        <pc:sldMkLst>
          <pc:docMk/>
          <pc:sldMk cId="4217588706" sldId="295"/>
        </pc:sldMkLst>
        <pc:spChg chg="mod">
          <ac:chgData name="Maja Smrzlic" userId="945f1f6f-a72c-4b39-b3e3-a0bde6598434" providerId="ADAL" clId="{8E436DF2-A8AD-47C6-B861-F8DD5F9674ED}" dt="2021-12-06T13:25:29.767" v="101" actId="20577"/>
          <ac:spMkLst>
            <pc:docMk/>
            <pc:sldMk cId="4217588706" sldId="295"/>
            <ac:spMk id="3" creationId="{932058BA-6C84-4D1F-A0EE-0DDD1EEDD134}"/>
          </ac:spMkLst>
        </pc:spChg>
      </pc:sldChg>
      <pc:sldChg chg="modSp mod">
        <pc:chgData name="Maja Smrzlic" userId="945f1f6f-a72c-4b39-b3e3-a0bde6598434" providerId="ADAL" clId="{8E436DF2-A8AD-47C6-B861-F8DD5F9674ED}" dt="2021-12-06T13:22:38.831" v="80" actId="20577"/>
        <pc:sldMkLst>
          <pc:docMk/>
          <pc:sldMk cId="287568028" sldId="296"/>
        </pc:sldMkLst>
        <pc:spChg chg="mod">
          <ac:chgData name="Maja Smrzlic" userId="945f1f6f-a72c-4b39-b3e3-a0bde6598434" providerId="ADAL" clId="{8E436DF2-A8AD-47C6-B861-F8DD5F9674ED}" dt="2021-12-06T13:22:38.831" v="80" actId="20577"/>
          <ac:spMkLst>
            <pc:docMk/>
            <pc:sldMk cId="287568028" sldId="296"/>
            <ac:spMk id="3" creationId="{79A6C703-B5E5-447F-A7A9-8815B3981375}"/>
          </ac:spMkLst>
        </pc:spChg>
      </pc:sldChg>
      <pc:sldChg chg="modSp mod">
        <pc:chgData name="Maja Smrzlic" userId="945f1f6f-a72c-4b39-b3e3-a0bde6598434" providerId="ADAL" clId="{8E436DF2-A8AD-47C6-B861-F8DD5F9674ED}" dt="2021-12-06T13:23:35.553" v="86" actId="20577"/>
        <pc:sldMkLst>
          <pc:docMk/>
          <pc:sldMk cId="3550026502" sldId="297"/>
        </pc:sldMkLst>
        <pc:spChg chg="mod">
          <ac:chgData name="Maja Smrzlic" userId="945f1f6f-a72c-4b39-b3e3-a0bde6598434" providerId="ADAL" clId="{8E436DF2-A8AD-47C6-B861-F8DD5F9674ED}" dt="2021-12-06T13:23:35.553" v="86" actId="20577"/>
          <ac:spMkLst>
            <pc:docMk/>
            <pc:sldMk cId="3550026502" sldId="297"/>
            <ac:spMk id="3" creationId="{E18D58F0-35B3-43E7-88D6-EDF923881775}"/>
          </ac:spMkLst>
        </pc:spChg>
      </pc:sldChg>
      <pc:sldChg chg="modSp mod">
        <pc:chgData name="Maja Smrzlic" userId="945f1f6f-a72c-4b39-b3e3-a0bde6598434" providerId="ADAL" clId="{8E436DF2-A8AD-47C6-B861-F8DD5F9674ED}" dt="2021-12-06T13:23:55.834" v="87" actId="6549"/>
        <pc:sldMkLst>
          <pc:docMk/>
          <pc:sldMk cId="703107255" sldId="298"/>
        </pc:sldMkLst>
        <pc:spChg chg="mod">
          <ac:chgData name="Maja Smrzlic" userId="945f1f6f-a72c-4b39-b3e3-a0bde6598434" providerId="ADAL" clId="{8E436DF2-A8AD-47C6-B861-F8DD5F9674ED}" dt="2021-12-06T13:23:55.834" v="87" actId="6549"/>
          <ac:spMkLst>
            <pc:docMk/>
            <pc:sldMk cId="703107255" sldId="298"/>
            <ac:spMk id="3" creationId="{6317AFFE-AAA6-4E15-9BB3-AFF01C90F71B}"/>
          </ac:spMkLst>
        </pc:spChg>
      </pc:sldChg>
      <pc:sldChg chg="modSp">
        <pc:chgData name="Maja Smrzlic" userId="945f1f6f-a72c-4b39-b3e3-a0bde6598434" providerId="ADAL" clId="{8E436DF2-A8AD-47C6-B861-F8DD5F9674ED}" dt="2021-12-06T13:24:39.107" v="98" actId="6549"/>
        <pc:sldMkLst>
          <pc:docMk/>
          <pc:sldMk cId="3998844881" sldId="300"/>
        </pc:sldMkLst>
        <pc:graphicFrameChg chg="mod">
          <ac:chgData name="Maja Smrzlic" userId="945f1f6f-a72c-4b39-b3e3-a0bde6598434" providerId="ADAL" clId="{8E436DF2-A8AD-47C6-B861-F8DD5F9674ED}" dt="2021-12-06T13:24:39.107" v="98" actId="6549"/>
          <ac:graphicFrameMkLst>
            <pc:docMk/>
            <pc:sldMk cId="3998844881" sldId="300"/>
            <ac:graphicFrameMk id="4" creationId="{2155AA75-C3E6-4230-8C5F-76C743E1EFFA}"/>
          </ac:graphicFrameMkLst>
        </pc:graphicFrameChg>
      </pc:sldChg>
      <pc:sldChg chg="modSp mod">
        <pc:chgData name="Maja Smrzlic" userId="945f1f6f-a72c-4b39-b3e3-a0bde6598434" providerId="ADAL" clId="{8E436DF2-A8AD-47C6-B861-F8DD5F9674ED}" dt="2021-12-06T13:25:21.394" v="100" actId="20577"/>
        <pc:sldMkLst>
          <pc:docMk/>
          <pc:sldMk cId="1008432733" sldId="302"/>
        </pc:sldMkLst>
        <pc:spChg chg="mod">
          <ac:chgData name="Maja Smrzlic" userId="945f1f6f-a72c-4b39-b3e3-a0bde6598434" providerId="ADAL" clId="{8E436DF2-A8AD-47C6-B861-F8DD5F9674ED}" dt="2021-12-06T13:25:21.394" v="100" actId="20577"/>
          <ac:spMkLst>
            <pc:docMk/>
            <pc:sldMk cId="1008432733" sldId="302"/>
            <ac:spMk id="3" creationId="{7471A4C6-27BD-46E0-826B-10FBF95D10B5}"/>
          </ac:spMkLst>
        </pc:spChg>
      </pc:sldChg>
      <pc:sldChg chg="modSp mod">
        <pc:chgData name="Maja Smrzlic" userId="945f1f6f-a72c-4b39-b3e3-a0bde6598434" providerId="ADAL" clId="{8E436DF2-A8AD-47C6-B861-F8DD5F9674ED}" dt="2021-12-06T13:26:13.795" v="127" actId="20577"/>
        <pc:sldMkLst>
          <pc:docMk/>
          <pc:sldMk cId="2388922892" sldId="303"/>
        </pc:sldMkLst>
        <pc:spChg chg="mod">
          <ac:chgData name="Maja Smrzlic" userId="945f1f6f-a72c-4b39-b3e3-a0bde6598434" providerId="ADAL" clId="{8E436DF2-A8AD-47C6-B861-F8DD5F9674ED}" dt="2021-12-06T13:25:59.645" v="111" actId="20577"/>
          <ac:spMkLst>
            <pc:docMk/>
            <pc:sldMk cId="2388922892" sldId="303"/>
            <ac:spMk id="3" creationId="{AE26130B-20A4-4ED5-A46F-3DAF794315AD}"/>
          </ac:spMkLst>
        </pc:spChg>
        <pc:graphicFrameChg chg="mod">
          <ac:chgData name="Maja Smrzlic" userId="945f1f6f-a72c-4b39-b3e3-a0bde6598434" providerId="ADAL" clId="{8E436DF2-A8AD-47C6-B861-F8DD5F9674ED}" dt="2021-12-06T13:26:13.795" v="127" actId="20577"/>
          <ac:graphicFrameMkLst>
            <pc:docMk/>
            <pc:sldMk cId="2388922892" sldId="303"/>
            <ac:graphicFrameMk id="4" creationId="{C1FC6E7A-0341-4814-B63B-778429696765}"/>
          </ac:graphicFrameMkLst>
        </pc:graphicFrameChg>
      </pc:sldChg>
      <pc:sldChg chg="modSp mod">
        <pc:chgData name="Maja Smrzlic" userId="945f1f6f-a72c-4b39-b3e3-a0bde6598434" providerId="ADAL" clId="{8E436DF2-A8AD-47C6-B861-F8DD5F9674ED}" dt="2021-12-06T13:26:41.607" v="134" actId="20577"/>
        <pc:sldMkLst>
          <pc:docMk/>
          <pc:sldMk cId="2353757833" sldId="305"/>
        </pc:sldMkLst>
        <pc:spChg chg="mod">
          <ac:chgData name="Maja Smrzlic" userId="945f1f6f-a72c-4b39-b3e3-a0bde6598434" providerId="ADAL" clId="{8E436DF2-A8AD-47C6-B861-F8DD5F9674ED}" dt="2021-12-06T13:26:41.607" v="134" actId="20577"/>
          <ac:spMkLst>
            <pc:docMk/>
            <pc:sldMk cId="2353757833" sldId="305"/>
            <ac:spMk id="3" creationId="{74127AC3-9250-4565-9E4D-2BCF127C08AE}"/>
          </ac:spMkLst>
        </pc:spChg>
      </pc:sldChg>
      <pc:sldChg chg="modSp mod">
        <pc:chgData name="Maja Smrzlic" userId="945f1f6f-a72c-4b39-b3e3-a0bde6598434" providerId="ADAL" clId="{8E436DF2-A8AD-47C6-B861-F8DD5F9674ED}" dt="2021-12-06T13:27:34.546" v="142" actId="20577"/>
        <pc:sldMkLst>
          <pc:docMk/>
          <pc:sldMk cId="3128765535" sldId="306"/>
        </pc:sldMkLst>
        <pc:spChg chg="mod">
          <ac:chgData name="Maja Smrzlic" userId="945f1f6f-a72c-4b39-b3e3-a0bde6598434" providerId="ADAL" clId="{8E436DF2-A8AD-47C6-B861-F8DD5F9674ED}" dt="2021-12-06T13:27:34.546" v="142" actId="20577"/>
          <ac:spMkLst>
            <pc:docMk/>
            <pc:sldMk cId="3128765535" sldId="306"/>
            <ac:spMk id="2" creationId="{9DB86CB8-3653-644D-913F-B94CE3719F48}"/>
          </ac:spMkLst>
        </pc:spChg>
        <pc:spChg chg="mod">
          <ac:chgData name="Maja Smrzlic" userId="945f1f6f-a72c-4b39-b3e3-a0bde6598434" providerId="ADAL" clId="{8E436DF2-A8AD-47C6-B861-F8DD5F9674ED}" dt="2021-12-06T13:27:29.994" v="139" actId="6549"/>
          <ac:spMkLst>
            <pc:docMk/>
            <pc:sldMk cId="3128765535" sldId="306"/>
            <ac:spMk id="3" creationId="{EDAFBDA5-E298-3440-8BED-4395E0318CFA}"/>
          </ac:spMkLst>
        </pc:spChg>
      </pc:sldChg>
      <pc:sldChg chg="modSp mod">
        <pc:chgData name="Maja Smrzlic" userId="945f1f6f-a72c-4b39-b3e3-a0bde6598434" providerId="ADAL" clId="{8E436DF2-A8AD-47C6-B861-F8DD5F9674ED}" dt="2021-12-06T13:29:04.341" v="150" actId="20577"/>
        <pc:sldMkLst>
          <pc:docMk/>
          <pc:sldMk cId="2593083811" sldId="307"/>
        </pc:sldMkLst>
        <pc:spChg chg="mod">
          <ac:chgData name="Maja Smrzlic" userId="945f1f6f-a72c-4b39-b3e3-a0bde6598434" providerId="ADAL" clId="{8E436DF2-A8AD-47C6-B861-F8DD5F9674ED}" dt="2021-12-06T13:29:04.341" v="150" actId="20577"/>
          <ac:spMkLst>
            <pc:docMk/>
            <pc:sldMk cId="2593083811" sldId="307"/>
            <ac:spMk id="3" creationId="{33205AD7-4637-4694-94EF-45B271F12A8C}"/>
          </ac:spMkLst>
        </pc:spChg>
      </pc:sldChg>
    </pc:docChg>
  </pc:docChgLst>
  <pc:docChgLst>
    <pc:chgData name="Dragana Markovic" userId="64d7b91683d4a80a" providerId="LiveId" clId="{12DB8B76-7F82-4169-B0E2-F96EE17688FF}"/>
    <pc:docChg chg="modSld">
      <pc:chgData name="Dragana Markovic" userId="64d7b91683d4a80a" providerId="LiveId" clId="{12DB8B76-7F82-4169-B0E2-F96EE17688FF}" dt="2021-12-02T13:02:10.607" v="92" actId="20577"/>
      <pc:docMkLst>
        <pc:docMk/>
      </pc:docMkLst>
      <pc:sldChg chg="modSp mod">
        <pc:chgData name="Dragana Markovic" userId="64d7b91683d4a80a" providerId="LiveId" clId="{12DB8B76-7F82-4169-B0E2-F96EE17688FF}" dt="2021-12-02T13:02:10.607" v="92" actId="20577"/>
        <pc:sldMkLst>
          <pc:docMk/>
          <pc:sldMk cId="287568028" sldId="296"/>
        </pc:sldMkLst>
        <pc:spChg chg="mod">
          <ac:chgData name="Dragana Markovic" userId="64d7b91683d4a80a" providerId="LiveId" clId="{12DB8B76-7F82-4169-B0E2-F96EE17688FF}" dt="2021-12-02T13:02:10.607" v="92" actId="20577"/>
          <ac:spMkLst>
            <pc:docMk/>
            <pc:sldMk cId="287568028" sldId="296"/>
            <ac:spMk id="3" creationId="{79A6C703-B5E5-447F-A7A9-8815B3981375}"/>
          </ac:spMkLst>
        </pc:spChg>
      </pc:sldChg>
      <pc:sldChg chg="modSp mod">
        <pc:chgData name="Dragana Markovic" userId="64d7b91683d4a80a" providerId="LiveId" clId="{12DB8B76-7F82-4169-B0E2-F96EE17688FF}" dt="2021-11-30T22:32:05.109" v="48" actId="20577"/>
        <pc:sldMkLst>
          <pc:docMk/>
          <pc:sldMk cId="703107255" sldId="298"/>
        </pc:sldMkLst>
        <pc:spChg chg="mod">
          <ac:chgData name="Dragana Markovic" userId="64d7b91683d4a80a" providerId="LiveId" clId="{12DB8B76-7F82-4169-B0E2-F96EE17688FF}" dt="2021-11-30T22:32:05.109" v="48" actId="20577"/>
          <ac:spMkLst>
            <pc:docMk/>
            <pc:sldMk cId="703107255" sldId="298"/>
            <ac:spMk id="3" creationId="{6317AFFE-AAA6-4E15-9BB3-AFF01C90F71B}"/>
          </ac:spMkLst>
        </pc:spChg>
      </pc:sldChg>
      <pc:sldChg chg="modSp mod">
        <pc:chgData name="Dragana Markovic" userId="64d7b91683d4a80a" providerId="LiveId" clId="{12DB8B76-7F82-4169-B0E2-F96EE17688FF}" dt="2021-11-30T22:29:44.287" v="30" actId="122"/>
        <pc:sldMkLst>
          <pc:docMk/>
          <pc:sldMk cId="1008432733" sldId="302"/>
        </pc:sldMkLst>
        <pc:spChg chg="mod">
          <ac:chgData name="Dragana Markovic" userId="64d7b91683d4a80a" providerId="LiveId" clId="{12DB8B76-7F82-4169-B0E2-F96EE17688FF}" dt="2021-11-30T22:29:44.287" v="30" actId="122"/>
          <ac:spMkLst>
            <pc:docMk/>
            <pc:sldMk cId="1008432733" sldId="302"/>
            <ac:spMk id="2" creationId="{762A09A1-4B35-423E-9634-0F0BAD5EDD2F}"/>
          </ac:spMkLst>
        </pc:spChg>
      </pc:sldChg>
    </pc:docChg>
  </pc:docChgLst>
  <pc:docChgLst>
    <pc:chgData name="Dragana Markovic" userId="64d7b91683d4a80a" providerId="LiveId" clId="{3971D1DE-8E72-4E29-AA57-854402CD9341}"/>
    <pc:docChg chg="undo custSel addSld delSld modSld sldOrd">
      <pc:chgData name="Dragana Markovic" userId="64d7b91683d4a80a" providerId="LiveId" clId="{3971D1DE-8E72-4E29-AA57-854402CD9341}" dt="2021-11-28T21:00:08.844" v="7998" actId="14100"/>
      <pc:docMkLst>
        <pc:docMk/>
      </pc:docMkLst>
      <pc:sldChg chg="modSp mod">
        <pc:chgData name="Dragana Markovic" userId="64d7b91683d4a80a" providerId="LiveId" clId="{3971D1DE-8E72-4E29-AA57-854402CD9341}" dt="2021-11-28T20:57:49.873" v="7987" actId="20577"/>
        <pc:sldMkLst>
          <pc:docMk/>
          <pc:sldMk cId="4256616555" sldId="256"/>
        </pc:sldMkLst>
        <pc:spChg chg="mod">
          <ac:chgData name="Dragana Markovic" userId="64d7b91683d4a80a" providerId="LiveId" clId="{3971D1DE-8E72-4E29-AA57-854402CD9341}" dt="2021-11-28T20:57:49.873" v="7987" actId="20577"/>
          <ac:spMkLst>
            <pc:docMk/>
            <pc:sldMk cId="4256616555" sldId="256"/>
            <ac:spMk id="2" creationId="{9DB86CB8-3653-644D-913F-B94CE3719F48}"/>
          </ac:spMkLst>
        </pc:spChg>
        <pc:spChg chg="mod">
          <ac:chgData name="Dragana Markovic" userId="64d7b91683d4a80a" providerId="LiveId" clId="{3971D1DE-8E72-4E29-AA57-854402CD9341}" dt="2021-11-28T20:57:45.192" v="7984" actId="1076"/>
          <ac:spMkLst>
            <pc:docMk/>
            <pc:sldMk cId="4256616555" sldId="256"/>
            <ac:spMk id="3" creationId="{EDAFBDA5-E298-3440-8BED-4395E0318CFA}"/>
          </ac:spMkLst>
        </pc:spChg>
      </pc:sldChg>
      <pc:sldChg chg="modSp mod">
        <pc:chgData name="Dragana Markovic" userId="64d7b91683d4a80a" providerId="LiveId" clId="{3971D1DE-8E72-4E29-AA57-854402CD9341}" dt="2021-11-28T20:10:31.600" v="6071" actId="27636"/>
        <pc:sldMkLst>
          <pc:docMk/>
          <pc:sldMk cId="2599966740" sldId="257"/>
        </pc:sldMkLst>
        <pc:spChg chg="mod">
          <ac:chgData name="Dragana Markovic" userId="64d7b91683d4a80a" providerId="LiveId" clId="{3971D1DE-8E72-4E29-AA57-854402CD9341}" dt="2021-11-28T20:10:31.600" v="6071" actId="27636"/>
          <ac:spMkLst>
            <pc:docMk/>
            <pc:sldMk cId="2599966740" sldId="257"/>
            <ac:spMk id="3" creationId="{1A0C734C-9B4D-C345-AC15-366AD2B82FF9}"/>
          </ac:spMkLst>
        </pc:spChg>
      </pc:sldChg>
      <pc:sldChg chg="addSp delSp modSp del mod ord">
        <pc:chgData name="Dragana Markovic" userId="64d7b91683d4a80a" providerId="LiveId" clId="{3971D1DE-8E72-4E29-AA57-854402CD9341}" dt="2021-11-28T18:42:26.518" v="2708" actId="2696"/>
        <pc:sldMkLst>
          <pc:docMk/>
          <pc:sldMk cId="3201940173" sldId="260"/>
        </pc:sldMkLst>
        <pc:spChg chg="mod">
          <ac:chgData name="Dragana Markovic" userId="64d7b91683d4a80a" providerId="LiveId" clId="{3971D1DE-8E72-4E29-AA57-854402CD9341}" dt="2021-11-27T22:08:22.201" v="270" actId="20577"/>
          <ac:spMkLst>
            <pc:docMk/>
            <pc:sldMk cId="3201940173" sldId="260"/>
            <ac:spMk id="2" creationId="{C7F45928-02B6-5047-A5A1-E587D2896FA6}"/>
          </ac:spMkLst>
        </pc:spChg>
        <pc:spChg chg="mod">
          <ac:chgData name="Dragana Markovic" userId="64d7b91683d4a80a" providerId="LiveId" clId="{3971D1DE-8E72-4E29-AA57-854402CD9341}" dt="2021-11-27T22:08:05.736" v="242" actId="20577"/>
          <ac:spMkLst>
            <pc:docMk/>
            <pc:sldMk cId="3201940173" sldId="260"/>
            <ac:spMk id="3" creationId="{6E15FCDD-7157-4C40-87AC-32BFFEF68AF7}"/>
          </ac:spMkLst>
        </pc:spChg>
        <pc:picChg chg="add del mod">
          <ac:chgData name="Dragana Markovic" userId="64d7b91683d4a80a" providerId="LiveId" clId="{3971D1DE-8E72-4E29-AA57-854402CD9341}" dt="2021-11-27T22:09:23.220" v="302" actId="21"/>
          <ac:picMkLst>
            <pc:docMk/>
            <pc:sldMk cId="3201940173" sldId="260"/>
            <ac:picMk id="4" creationId="{9D7A6A57-2A60-41F1-B71D-3C7212DD0ACE}"/>
          </ac:picMkLst>
        </pc:picChg>
      </pc:sldChg>
      <pc:sldChg chg="del">
        <pc:chgData name="Dragana Markovic" userId="64d7b91683d4a80a" providerId="LiveId" clId="{3971D1DE-8E72-4E29-AA57-854402CD9341}" dt="2021-11-28T20:49:52.587" v="7734" actId="2696"/>
        <pc:sldMkLst>
          <pc:docMk/>
          <pc:sldMk cId="3748062706" sldId="261"/>
        </pc:sldMkLst>
      </pc:sldChg>
      <pc:sldChg chg="del">
        <pc:chgData name="Dragana Markovic" userId="64d7b91683d4a80a" providerId="LiveId" clId="{3971D1DE-8E72-4E29-AA57-854402CD9341}" dt="2021-11-28T20:49:56.362" v="7735" actId="2696"/>
        <pc:sldMkLst>
          <pc:docMk/>
          <pc:sldMk cId="2693414296" sldId="263"/>
        </pc:sldMkLst>
      </pc:sldChg>
      <pc:sldChg chg="addSp delSp del mod">
        <pc:chgData name="Dragana Markovic" userId="64d7b91683d4a80a" providerId="LiveId" clId="{3971D1DE-8E72-4E29-AA57-854402CD9341}" dt="2021-11-28T18:42:58.290" v="2715" actId="2696"/>
        <pc:sldMkLst>
          <pc:docMk/>
          <pc:sldMk cId="1912315483" sldId="265"/>
        </pc:sldMkLst>
        <pc:spChg chg="add del">
          <ac:chgData name="Dragana Markovic" userId="64d7b91683d4a80a" providerId="LiveId" clId="{3971D1DE-8E72-4E29-AA57-854402CD9341}" dt="2021-11-28T18:42:44.873" v="2710" actId="22"/>
          <ac:spMkLst>
            <pc:docMk/>
            <pc:sldMk cId="1912315483" sldId="265"/>
            <ac:spMk id="3" creationId="{DCFC7763-E2D9-4E1F-B3CA-21C8193B07EE}"/>
          </ac:spMkLst>
        </pc:spChg>
      </pc:sldChg>
      <pc:sldChg chg="add del">
        <pc:chgData name="Dragana Markovic" userId="64d7b91683d4a80a" providerId="LiveId" clId="{3971D1DE-8E72-4E29-AA57-854402CD9341}" dt="2021-11-28T18:43:08.325" v="2717" actId="2696"/>
        <pc:sldMkLst>
          <pc:docMk/>
          <pc:sldMk cId="2278403097" sldId="265"/>
        </pc:sldMkLst>
      </pc:sldChg>
      <pc:sldChg chg="modSp mod">
        <pc:chgData name="Dragana Markovic" userId="64d7b91683d4a80a" providerId="LiveId" clId="{3971D1DE-8E72-4E29-AA57-854402CD9341}" dt="2021-11-28T17:30:39.829" v="560" actId="20577"/>
        <pc:sldMkLst>
          <pc:docMk/>
          <pc:sldMk cId="2034305047" sldId="266"/>
        </pc:sldMkLst>
        <pc:spChg chg="mod">
          <ac:chgData name="Dragana Markovic" userId="64d7b91683d4a80a" providerId="LiveId" clId="{3971D1DE-8E72-4E29-AA57-854402CD9341}" dt="2021-11-28T17:30:39.829" v="560" actId="20577"/>
          <ac:spMkLst>
            <pc:docMk/>
            <pc:sldMk cId="2034305047" sldId="266"/>
            <ac:spMk id="3" creationId="{A2856741-596B-45CF-AE7C-764480076AF7}"/>
          </ac:spMkLst>
        </pc:spChg>
      </pc:sldChg>
      <pc:sldChg chg="addSp delSp modSp mod chgLayout">
        <pc:chgData name="Dragana Markovic" userId="64d7b91683d4a80a" providerId="LiveId" clId="{3971D1DE-8E72-4E29-AA57-854402CD9341}" dt="2021-11-28T20:57:12.210" v="7983" actId="1076"/>
        <pc:sldMkLst>
          <pc:docMk/>
          <pc:sldMk cId="3628595428" sldId="268"/>
        </pc:sldMkLst>
        <pc:spChg chg="mod ord">
          <ac:chgData name="Dragana Markovic" userId="64d7b91683d4a80a" providerId="LiveId" clId="{3971D1DE-8E72-4E29-AA57-854402CD9341}" dt="2021-11-28T20:56:23.450" v="7982" actId="6264"/>
          <ac:spMkLst>
            <pc:docMk/>
            <pc:sldMk cId="3628595428" sldId="268"/>
            <ac:spMk id="2" creationId="{DC137050-D30A-4F1B-A4D2-1466D0B04A46}"/>
          </ac:spMkLst>
        </pc:spChg>
        <pc:spChg chg="mod ord">
          <ac:chgData name="Dragana Markovic" userId="64d7b91683d4a80a" providerId="LiveId" clId="{3971D1DE-8E72-4E29-AA57-854402CD9341}" dt="2021-11-28T20:57:12.210" v="7983" actId="1076"/>
          <ac:spMkLst>
            <pc:docMk/>
            <pc:sldMk cId="3628595428" sldId="268"/>
            <ac:spMk id="3" creationId="{B40B2940-A52F-4EBF-8121-FAABD89D2638}"/>
          </ac:spMkLst>
        </pc:spChg>
        <pc:spChg chg="add del mod">
          <ac:chgData name="Dragana Markovic" userId="64d7b91683d4a80a" providerId="LiveId" clId="{3971D1DE-8E72-4E29-AA57-854402CD9341}" dt="2021-11-28T20:56:23.450" v="7982" actId="6264"/>
          <ac:spMkLst>
            <pc:docMk/>
            <pc:sldMk cId="3628595428" sldId="268"/>
            <ac:spMk id="4" creationId="{28D9E752-D105-4773-97AA-8C521EA0DED2}"/>
          </ac:spMkLst>
        </pc:spChg>
        <pc:spChg chg="add del mod">
          <ac:chgData name="Dragana Markovic" userId="64d7b91683d4a80a" providerId="LiveId" clId="{3971D1DE-8E72-4E29-AA57-854402CD9341}" dt="2021-11-28T20:56:23.450" v="7982" actId="6264"/>
          <ac:spMkLst>
            <pc:docMk/>
            <pc:sldMk cId="3628595428" sldId="268"/>
            <ac:spMk id="5" creationId="{0130C7CB-614F-49ED-BAA6-A1C3CFFB0404}"/>
          </ac:spMkLst>
        </pc:spChg>
      </pc:sldChg>
      <pc:sldChg chg="modSp mod modAnim">
        <pc:chgData name="Dragana Markovic" userId="64d7b91683d4a80a" providerId="LiveId" clId="{3971D1DE-8E72-4E29-AA57-854402CD9341}" dt="2021-11-28T20:55:31.899" v="7978"/>
        <pc:sldMkLst>
          <pc:docMk/>
          <pc:sldMk cId="2491009522" sldId="278"/>
        </pc:sldMkLst>
        <pc:spChg chg="mod">
          <ac:chgData name="Dragana Markovic" userId="64d7b91683d4a80a" providerId="LiveId" clId="{3971D1DE-8E72-4E29-AA57-854402CD9341}" dt="2021-11-28T20:09:50.878" v="6066" actId="5793"/>
          <ac:spMkLst>
            <pc:docMk/>
            <pc:sldMk cId="2491009522" sldId="278"/>
            <ac:spMk id="3" creationId="{83B7CDE6-3113-400E-8DA7-8E08A1361006}"/>
          </ac:spMkLst>
        </pc:spChg>
      </pc:sldChg>
      <pc:sldChg chg="modSp mod">
        <pc:chgData name="Dragana Markovic" userId="64d7b91683d4a80a" providerId="LiveId" clId="{3971D1DE-8E72-4E29-AA57-854402CD9341}" dt="2021-11-28T17:32:15.599" v="596" actId="20577"/>
        <pc:sldMkLst>
          <pc:docMk/>
          <pc:sldMk cId="593726256" sldId="284"/>
        </pc:sldMkLst>
        <pc:spChg chg="mod">
          <ac:chgData name="Dragana Markovic" userId="64d7b91683d4a80a" providerId="LiveId" clId="{3971D1DE-8E72-4E29-AA57-854402CD9341}" dt="2021-11-28T17:32:15.599" v="596" actId="20577"/>
          <ac:spMkLst>
            <pc:docMk/>
            <pc:sldMk cId="593726256" sldId="284"/>
            <ac:spMk id="3" creationId="{027927B7-1CA2-4354-B539-6B32D2937F88}"/>
          </ac:spMkLst>
        </pc:spChg>
      </pc:sldChg>
      <pc:sldChg chg="modSp mod">
        <pc:chgData name="Dragana Markovic" userId="64d7b91683d4a80a" providerId="LiveId" clId="{3971D1DE-8E72-4E29-AA57-854402CD9341}" dt="2021-11-28T20:11:05.126" v="6075" actId="113"/>
        <pc:sldMkLst>
          <pc:docMk/>
          <pc:sldMk cId="576278733" sldId="285"/>
        </pc:sldMkLst>
        <pc:spChg chg="mod">
          <ac:chgData name="Dragana Markovic" userId="64d7b91683d4a80a" providerId="LiveId" clId="{3971D1DE-8E72-4E29-AA57-854402CD9341}" dt="2021-11-28T20:11:05.126" v="6075" actId="113"/>
          <ac:spMkLst>
            <pc:docMk/>
            <pc:sldMk cId="576278733" sldId="285"/>
            <ac:spMk id="3" creationId="{A3F609F6-619C-4D19-A1DF-97FCAC1E4B88}"/>
          </ac:spMkLst>
        </pc:spChg>
      </pc:sldChg>
      <pc:sldChg chg="modSp mod">
        <pc:chgData name="Dragana Markovic" userId="64d7b91683d4a80a" providerId="LiveId" clId="{3971D1DE-8E72-4E29-AA57-854402CD9341}" dt="2021-11-28T20:46:11.178" v="7709" actId="14100"/>
        <pc:sldMkLst>
          <pc:docMk/>
          <pc:sldMk cId="2848447562" sldId="286"/>
        </pc:sldMkLst>
        <pc:spChg chg="mod">
          <ac:chgData name="Dragana Markovic" userId="64d7b91683d4a80a" providerId="LiveId" clId="{3971D1DE-8E72-4E29-AA57-854402CD9341}" dt="2021-11-28T20:46:11.178" v="7709" actId="14100"/>
          <ac:spMkLst>
            <pc:docMk/>
            <pc:sldMk cId="2848447562" sldId="286"/>
            <ac:spMk id="3" creationId="{0E6F3C53-9856-4A31-9B73-C415C56F8C33}"/>
          </ac:spMkLst>
        </pc:spChg>
      </pc:sldChg>
      <pc:sldChg chg="modSp mod">
        <pc:chgData name="Dragana Markovic" userId="64d7b91683d4a80a" providerId="LiveId" clId="{3971D1DE-8E72-4E29-AA57-854402CD9341}" dt="2021-11-28T20:12:01.284" v="6158" actId="20577"/>
        <pc:sldMkLst>
          <pc:docMk/>
          <pc:sldMk cId="644627017" sldId="287"/>
        </pc:sldMkLst>
        <pc:spChg chg="mod">
          <ac:chgData name="Dragana Markovic" userId="64d7b91683d4a80a" providerId="LiveId" clId="{3971D1DE-8E72-4E29-AA57-854402CD9341}" dt="2021-11-28T20:12:01.284" v="6158" actId="20577"/>
          <ac:spMkLst>
            <pc:docMk/>
            <pc:sldMk cId="644627017" sldId="287"/>
            <ac:spMk id="3" creationId="{6FE98B00-DFBB-4605-A69E-7F09BD7481B8}"/>
          </ac:spMkLst>
        </pc:spChg>
      </pc:sldChg>
      <pc:sldChg chg="addSp modSp new mod">
        <pc:chgData name="Dragana Markovic" userId="64d7b91683d4a80a" providerId="LiveId" clId="{3971D1DE-8E72-4E29-AA57-854402CD9341}" dt="2021-11-28T20:48:09.392" v="7719" actId="14100"/>
        <pc:sldMkLst>
          <pc:docMk/>
          <pc:sldMk cId="1174247448" sldId="288"/>
        </pc:sldMkLst>
        <pc:spChg chg="mod">
          <ac:chgData name="Dragana Markovic" userId="64d7b91683d4a80a" providerId="LiveId" clId="{3971D1DE-8E72-4E29-AA57-854402CD9341}" dt="2021-11-27T22:11:51.275" v="476" actId="122"/>
          <ac:spMkLst>
            <pc:docMk/>
            <pc:sldMk cId="1174247448" sldId="288"/>
            <ac:spMk id="2" creationId="{62210BE4-DBA7-4B31-81AE-A55D46F0A37F}"/>
          </ac:spMkLst>
        </pc:spChg>
        <pc:spChg chg="mod">
          <ac:chgData name="Dragana Markovic" userId="64d7b91683d4a80a" providerId="LiveId" clId="{3971D1DE-8E72-4E29-AA57-854402CD9341}" dt="2021-11-28T20:48:09.392" v="7719" actId="14100"/>
          <ac:spMkLst>
            <pc:docMk/>
            <pc:sldMk cId="1174247448" sldId="288"/>
            <ac:spMk id="3" creationId="{8B45DF3A-8851-4F68-8A5B-5D874CDB3E0E}"/>
          </ac:spMkLst>
        </pc:spChg>
        <pc:picChg chg="add mod">
          <ac:chgData name="Dragana Markovic" userId="64d7b91683d4a80a" providerId="LiveId" clId="{3971D1DE-8E72-4E29-AA57-854402CD9341}" dt="2021-11-28T20:25:55.282" v="6523" actId="14100"/>
          <ac:picMkLst>
            <pc:docMk/>
            <pc:sldMk cId="1174247448" sldId="288"/>
            <ac:picMk id="4" creationId="{7023850F-2635-47D2-AB0D-9268FDE4D665}"/>
          </ac:picMkLst>
        </pc:picChg>
      </pc:sldChg>
      <pc:sldChg chg="modSp mod">
        <pc:chgData name="Dragana Markovic" userId="64d7b91683d4a80a" providerId="LiveId" clId="{3971D1DE-8E72-4E29-AA57-854402CD9341}" dt="2021-11-28T17:35:44.162" v="1014" actId="14100"/>
        <pc:sldMkLst>
          <pc:docMk/>
          <pc:sldMk cId="3160368731" sldId="289"/>
        </pc:sldMkLst>
        <pc:spChg chg="mod">
          <ac:chgData name="Dragana Markovic" userId="64d7b91683d4a80a" providerId="LiveId" clId="{3971D1DE-8E72-4E29-AA57-854402CD9341}" dt="2021-11-28T17:35:44.162" v="1014" actId="14100"/>
          <ac:spMkLst>
            <pc:docMk/>
            <pc:sldMk cId="3160368731" sldId="289"/>
            <ac:spMk id="2" creationId="{9DB86CB8-3653-644D-913F-B94CE3719F48}"/>
          </ac:spMkLst>
        </pc:spChg>
        <pc:spChg chg="mod">
          <ac:chgData name="Dragana Markovic" userId="64d7b91683d4a80a" providerId="LiveId" clId="{3971D1DE-8E72-4E29-AA57-854402CD9341}" dt="2021-11-28T17:35:36.520" v="1012" actId="20577"/>
          <ac:spMkLst>
            <pc:docMk/>
            <pc:sldMk cId="3160368731" sldId="289"/>
            <ac:spMk id="3" creationId="{EDAFBDA5-E298-3440-8BED-4395E0318CFA}"/>
          </ac:spMkLst>
        </pc:spChg>
      </pc:sldChg>
      <pc:sldChg chg="addSp delSp modSp new mod">
        <pc:chgData name="Dragana Markovic" userId="64d7b91683d4a80a" providerId="LiveId" clId="{3971D1DE-8E72-4E29-AA57-854402CD9341}" dt="2021-11-28T20:46:31.631" v="7713" actId="20577"/>
        <pc:sldMkLst>
          <pc:docMk/>
          <pc:sldMk cId="2499854381" sldId="290"/>
        </pc:sldMkLst>
        <pc:spChg chg="mod">
          <ac:chgData name="Dragana Markovic" userId="64d7b91683d4a80a" providerId="LiveId" clId="{3971D1DE-8E72-4E29-AA57-854402CD9341}" dt="2021-11-28T20:28:27.105" v="6526"/>
          <ac:spMkLst>
            <pc:docMk/>
            <pc:sldMk cId="2499854381" sldId="290"/>
            <ac:spMk id="2" creationId="{E2C19FBD-57A1-43B4-9CC8-77090ED31301}"/>
          </ac:spMkLst>
        </pc:spChg>
        <pc:spChg chg="mod">
          <ac:chgData name="Dragana Markovic" userId="64d7b91683d4a80a" providerId="LiveId" clId="{3971D1DE-8E72-4E29-AA57-854402CD9341}" dt="2021-11-28T20:46:31.631" v="7713" actId="20577"/>
          <ac:spMkLst>
            <pc:docMk/>
            <pc:sldMk cId="2499854381" sldId="290"/>
            <ac:spMk id="3" creationId="{490DCACD-0AD6-460C-AA10-5A4C8F7D964A}"/>
          </ac:spMkLst>
        </pc:spChg>
        <pc:spChg chg="add del">
          <ac:chgData name="Dragana Markovic" userId="64d7b91683d4a80a" providerId="LiveId" clId="{3971D1DE-8E72-4E29-AA57-854402CD9341}" dt="2021-11-28T18:35:46.578" v="2460" actId="22"/>
          <ac:spMkLst>
            <pc:docMk/>
            <pc:sldMk cId="2499854381" sldId="290"/>
            <ac:spMk id="5" creationId="{481DC071-D22D-46EF-B5F0-DA0D4D705315}"/>
          </ac:spMkLst>
        </pc:spChg>
      </pc:sldChg>
      <pc:sldChg chg="modSp new mod">
        <pc:chgData name="Dragana Markovic" userId="64d7b91683d4a80a" providerId="LiveId" clId="{3971D1DE-8E72-4E29-AA57-854402CD9341}" dt="2021-11-28T20:46:48.742" v="7715" actId="255"/>
        <pc:sldMkLst>
          <pc:docMk/>
          <pc:sldMk cId="1492810022" sldId="291"/>
        </pc:sldMkLst>
        <pc:spChg chg="mod">
          <ac:chgData name="Dragana Markovic" userId="64d7b91683d4a80a" providerId="LiveId" clId="{3971D1DE-8E72-4E29-AA57-854402CD9341}" dt="2021-11-28T20:46:48.742" v="7715" actId="255"/>
          <ac:spMkLst>
            <pc:docMk/>
            <pc:sldMk cId="1492810022" sldId="291"/>
            <ac:spMk id="2" creationId="{33F10196-528A-4923-9E25-AD3C3839680F}"/>
          </ac:spMkLst>
        </pc:spChg>
        <pc:spChg chg="mod">
          <ac:chgData name="Dragana Markovic" userId="64d7b91683d4a80a" providerId="LiveId" clId="{3971D1DE-8E72-4E29-AA57-854402CD9341}" dt="2021-11-28T18:40:39.274" v="2703" actId="20577"/>
          <ac:spMkLst>
            <pc:docMk/>
            <pc:sldMk cId="1492810022" sldId="291"/>
            <ac:spMk id="3" creationId="{97B613B7-DBFB-4D2E-B0C4-98631F8D76D0}"/>
          </ac:spMkLst>
        </pc:spChg>
      </pc:sldChg>
      <pc:sldChg chg="addSp delSp modSp new del mod ord">
        <pc:chgData name="Dragana Markovic" userId="64d7b91683d4a80a" providerId="LiveId" clId="{3971D1DE-8E72-4E29-AA57-854402CD9341}" dt="2021-11-28T19:55:56.651" v="5455" actId="2696"/>
        <pc:sldMkLst>
          <pc:docMk/>
          <pc:sldMk cId="2352039142" sldId="292"/>
        </pc:sldMkLst>
        <pc:spChg chg="mod">
          <ac:chgData name="Dragana Markovic" userId="64d7b91683d4a80a" providerId="LiveId" clId="{3971D1DE-8E72-4E29-AA57-854402CD9341}" dt="2021-11-28T19:19:46.248" v="3518" actId="20577"/>
          <ac:spMkLst>
            <pc:docMk/>
            <pc:sldMk cId="2352039142" sldId="292"/>
            <ac:spMk id="2" creationId="{FD8D6780-66BA-4F12-B6A3-8E0159C5DA71}"/>
          </ac:spMkLst>
        </pc:spChg>
        <pc:spChg chg="del">
          <ac:chgData name="Dragana Markovic" userId="64d7b91683d4a80a" providerId="LiveId" clId="{3971D1DE-8E72-4E29-AA57-854402CD9341}" dt="2021-11-28T18:45:06.258" v="2726"/>
          <ac:spMkLst>
            <pc:docMk/>
            <pc:sldMk cId="2352039142" sldId="292"/>
            <ac:spMk id="3" creationId="{7AF6CB1F-E6B0-4B6F-A576-CEC6FCF0E6EB}"/>
          </ac:spMkLst>
        </pc:spChg>
        <pc:graphicFrameChg chg="add mod">
          <ac:chgData name="Dragana Markovic" userId="64d7b91683d4a80a" providerId="LiveId" clId="{3971D1DE-8E72-4E29-AA57-854402CD9341}" dt="2021-11-28T18:51:09.442" v="2779"/>
          <ac:graphicFrameMkLst>
            <pc:docMk/>
            <pc:sldMk cId="2352039142" sldId="292"/>
            <ac:graphicFrameMk id="4" creationId="{8B3A5236-C2EB-4668-B5F0-D725A9E3C613}"/>
          </ac:graphicFrameMkLst>
        </pc:graphicFrameChg>
      </pc:sldChg>
      <pc:sldChg chg="addSp delSp modSp new mod chgLayout">
        <pc:chgData name="Dragana Markovic" userId="64d7b91683d4a80a" providerId="LiveId" clId="{3971D1DE-8E72-4E29-AA57-854402CD9341}" dt="2021-11-28T20:59:05.304" v="7988" actId="14100"/>
        <pc:sldMkLst>
          <pc:docMk/>
          <pc:sldMk cId="1454172561" sldId="293"/>
        </pc:sldMkLst>
        <pc:spChg chg="mod ord">
          <ac:chgData name="Dragana Markovic" userId="64d7b91683d4a80a" providerId="LiveId" clId="{3971D1DE-8E72-4E29-AA57-854402CD9341}" dt="2021-11-28T19:56:15.372" v="5457" actId="700"/>
          <ac:spMkLst>
            <pc:docMk/>
            <pc:sldMk cId="1454172561" sldId="293"/>
            <ac:spMk id="2" creationId="{2EF77D3C-0AFC-4D34-BDD2-B67C4C5D20B6}"/>
          </ac:spMkLst>
        </pc:spChg>
        <pc:spChg chg="del">
          <ac:chgData name="Dragana Markovic" userId="64d7b91683d4a80a" providerId="LiveId" clId="{3971D1DE-8E72-4E29-AA57-854402CD9341}" dt="2021-11-28T18:46:11.118" v="2737"/>
          <ac:spMkLst>
            <pc:docMk/>
            <pc:sldMk cId="1454172561" sldId="293"/>
            <ac:spMk id="3" creationId="{CC48DEC6-1C3E-4C61-AC5E-68C1E59D7AD2}"/>
          </ac:spMkLst>
        </pc:spChg>
        <pc:spChg chg="add mod">
          <ac:chgData name="Dragana Markovic" userId="64d7b91683d4a80a" providerId="LiveId" clId="{3971D1DE-8E72-4E29-AA57-854402CD9341}" dt="2021-11-28T20:59:05.304" v="7988" actId="14100"/>
          <ac:spMkLst>
            <pc:docMk/>
            <pc:sldMk cId="1454172561" sldId="293"/>
            <ac:spMk id="6" creationId="{A6F737AA-7D9A-4AE1-BA95-57EA246D154E}"/>
          </ac:spMkLst>
        </pc:spChg>
        <pc:graphicFrameChg chg="add del mod ord">
          <ac:chgData name="Dragana Markovic" userId="64d7b91683d4a80a" providerId="LiveId" clId="{3971D1DE-8E72-4E29-AA57-854402CD9341}" dt="2021-11-28T19:56:49.762" v="5522" actId="21"/>
          <ac:graphicFrameMkLst>
            <pc:docMk/>
            <pc:sldMk cId="1454172561" sldId="293"/>
            <ac:graphicFrameMk id="4" creationId="{6C480658-6592-42D9-ADCC-CE3554A35E53}"/>
          </ac:graphicFrameMkLst>
        </pc:graphicFrameChg>
        <pc:graphicFrameChg chg="add mod">
          <ac:chgData name="Dragana Markovic" userId="64d7b91683d4a80a" providerId="LiveId" clId="{3971D1DE-8E72-4E29-AA57-854402CD9341}" dt="2021-11-28T20:25:46.556" v="6522" actId="14100"/>
          <ac:graphicFrameMkLst>
            <pc:docMk/>
            <pc:sldMk cId="1454172561" sldId="293"/>
            <ac:graphicFrameMk id="7" creationId="{ABDCD9A6-C03C-437D-A6ED-20F7C19E59FF}"/>
          </ac:graphicFrameMkLst>
        </pc:graphicFrameChg>
      </pc:sldChg>
      <pc:sldChg chg="addSp delSp modSp new del mod">
        <pc:chgData name="Dragana Markovic" userId="64d7b91683d4a80a" providerId="LiveId" clId="{3971D1DE-8E72-4E29-AA57-854402CD9341}" dt="2021-11-28T20:06:16.242" v="5878" actId="2696"/>
        <pc:sldMkLst>
          <pc:docMk/>
          <pc:sldMk cId="3270574201" sldId="294"/>
        </pc:sldMkLst>
        <pc:spChg chg="mod">
          <ac:chgData name="Dragana Markovic" userId="64d7b91683d4a80a" providerId="LiveId" clId="{3971D1DE-8E72-4E29-AA57-854402CD9341}" dt="2021-11-28T18:43:40.633" v="2724" actId="122"/>
          <ac:spMkLst>
            <pc:docMk/>
            <pc:sldMk cId="3270574201" sldId="294"/>
            <ac:spMk id="2" creationId="{894A25D0-37BF-4E58-9BAE-72EBBD629213}"/>
          </ac:spMkLst>
        </pc:spChg>
        <pc:spChg chg="del">
          <ac:chgData name="Dragana Markovic" userId="64d7b91683d4a80a" providerId="LiveId" clId="{3971D1DE-8E72-4E29-AA57-854402CD9341}" dt="2021-11-28T18:49:42.425" v="2763"/>
          <ac:spMkLst>
            <pc:docMk/>
            <pc:sldMk cId="3270574201" sldId="294"/>
            <ac:spMk id="3" creationId="{242C02C4-07BD-46B3-9326-F0730244F8E0}"/>
          </ac:spMkLst>
        </pc:spChg>
        <pc:spChg chg="add mod">
          <ac:chgData name="Dragana Markovic" userId="64d7b91683d4a80a" providerId="LiveId" clId="{3971D1DE-8E72-4E29-AA57-854402CD9341}" dt="2021-11-28T20:05:35.578" v="5870" actId="21"/>
          <ac:spMkLst>
            <pc:docMk/>
            <pc:sldMk cId="3270574201" sldId="294"/>
            <ac:spMk id="6" creationId="{11FB1EE9-497F-4269-B7CF-51FBE0B8CBD6}"/>
          </ac:spMkLst>
        </pc:spChg>
        <pc:graphicFrameChg chg="add del mod">
          <ac:chgData name="Dragana Markovic" userId="64d7b91683d4a80a" providerId="LiveId" clId="{3971D1DE-8E72-4E29-AA57-854402CD9341}" dt="2021-11-28T20:05:35.578" v="5870" actId="21"/>
          <ac:graphicFrameMkLst>
            <pc:docMk/>
            <pc:sldMk cId="3270574201" sldId="294"/>
            <ac:graphicFrameMk id="4" creationId="{A9175AD2-9C5F-4C81-978D-19EF303F08F3}"/>
          </ac:graphicFrameMkLst>
        </pc:graphicFrameChg>
      </pc:sldChg>
      <pc:sldChg chg="addSp modSp new mod ord">
        <pc:chgData name="Dragana Markovic" userId="64d7b91683d4a80a" providerId="LiveId" clId="{3971D1DE-8E72-4E29-AA57-854402CD9341}" dt="2021-11-28T20:19:50.552" v="6234"/>
        <pc:sldMkLst>
          <pc:docMk/>
          <pc:sldMk cId="4217588706" sldId="295"/>
        </pc:sldMkLst>
        <pc:spChg chg="mod">
          <ac:chgData name="Dragana Markovic" userId="64d7b91683d4a80a" providerId="LiveId" clId="{3971D1DE-8E72-4E29-AA57-854402CD9341}" dt="2021-11-28T18:43:45.832" v="2725" actId="122"/>
          <ac:spMkLst>
            <pc:docMk/>
            <pc:sldMk cId="4217588706" sldId="295"/>
            <ac:spMk id="2" creationId="{94A66607-7BAE-49EE-94D0-6B6B8329B603}"/>
          </ac:spMkLst>
        </pc:spChg>
        <pc:spChg chg="mod">
          <ac:chgData name="Dragana Markovic" userId="64d7b91683d4a80a" providerId="LiveId" clId="{3971D1DE-8E72-4E29-AA57-854402CD9341}" dt="2021-11-28T20:07:50.190" v="6031" actId="20577"/>
          <ac:spMkLst>
            <pc:docMk/>
            <pc:sldMk cId="4217588706" sldId="295"/>
            <ac:spMk id="3" creationId="{932058BA-6C84-4D1F-A0EE-0DDD1EEDD134}"/>
          </ac:spMkLst>
        </pc:spChg>
        <pc:graphicFrameChg chg="add mod">
          <ac:chgData name="Dragana Markovic" userId="64d7b91683d4a80a" providerId="LiveId" clId="{3971D1DE-8E72-4E29-AA57-854402CD9341}" dt="2021-11-28T20:19:50.552" v="6234"/>
          <ac:graphicFrameMkLst>
            <pc:docMk/>
            <pc:sldMk cId="4217588706" sldId="295"/>
            <ac:graphicFrameMk id="4" creationId="{7B6B170B-95F8-4AD5-927C-05FCF3315C09}"/>
          </ac:graphicFrameMkLst>
        </pc:graphicFrameChg>
      </pc:sldChg>
      <pc:sldChg chg="addSp delSp modSp new mod ord">
        <pc:chgData name="Dragana Markovic" userId="64d7b91683d4a80a" providerId="LiveId" clId="{3971D1DE-8E72-4E29-AA57-854402CD9341}" dt="2021-11-28T20:34:43.841" v="6883" actId="20577"/>
        <pc:sldMkLst>
          <pc:docMk/>
          <pc:sldMk cId="287568028" sldId="296"/>
        </pc:sldMkLst>
        <pc:spChg chg="mod">
          <ac:chgData name="Dragana Markovic" userId="64d7b91683d4a80a" providerId="LiveId" clId="{3971D1DE-8E72-4E29-AA57-854402CD9341}" dt="2021-11-28T20:13:46.416" v="6167" actId="14100"/>
          <ac:spMkLst>
            <pc:docMk/>
            <pc:sldMk cId="287568028" sldId="296"/>
            <ac:spMk id="2" creationId="{7EBF6A3E-C8F3-4986-A844-6164C1F7D8A6}"/>
          </ac:spMkLst>
        </pc:spChg>
        <pc:spChg chg="mod">
          <ac:chgData name="Dragana Markovic" userId="64d7b91683d4a80a" providerId="LiveId" clId="{3971D1DE-8E72-4E29-AA57-854402CD9341}" dt="2021-11-28T20:34:43.841" v="6883" actId="20577"/>
          <ac:spMkLst>
            <pc:docMk/>
            <pc:sldMk cId="287568028" sldId="296"/>
            <ac:spMk id="3" creationId="{79A6C703-B5E5-447F-A7A9-8815B3981375}"/>
          </ac:spMkLst>
        </pc:spChg>
        <pc:spChg chg="add del">
          <ac:chgData name="Dragana Markovic" userId="64d7b91683d4a80a" providerId="LiveId" clId="{3971D1DE-8E72-4E29-AA57-854402CD9341}" dt="2021-11-28T19:19:58.906" v="3520" actId="22"/>
          <ac:spMkLst>
            <pc:docMk/>
            <pc:sldMk cId="287568028" sldId="296"/>
            <ac:spMk id="5" creationId="{2A713A7F-C3A0-482D-BFD6-F724442C1C51}"/>
          </ac:spMkLst>
        </pc:spChg>
      </pc:sldChg>
      <pc:sldChg chg="modSp new mod">
        <pc:chgData name="Dragana Markovic" userId="64d7b91683d4a80a" providerId="LiveId" clId="{3971D1DE-8E72-4E29-AA57-854402CD9341}" dt="2021-11-28T20:47:07.532" v="7717" actId="27636"/>
        <pc:sldMkLst>
          <pc:docMk/>
          <pc:sldMk cId="3550026502" sldId="297"/>
        </pc:sldMkLst>
        <pc:spChg chg="mod">
          <ac:chgData name="Dragana Markovic" userId="64d7b91683d4a80a" providerId="LiveId" clId="{3971D1DE-8E72-4E29-AA57-854402CD9341}" dt="2021-11-28T19:38:36.251" v="4631" actId="27636"/>
          <ac:spMkLst>
            <pc:docMk/>
            <pc:sldMk cId="3550026502" sldId="297"/>
            <ac:spMk id="2" creationId="{6774F152-C2B1-411E-872F-68C173E407D0}"/>
          </ac:spMkLst>
        </pc:spChg>
        <pc:spChg chg="mod">
          <ac:chgData name="Dragana Markovic" userId="64d7b91683d4a80a" providerId="LiveId" clId="{3971D1DE-8E72-4E29-AA57-854402CD9341}" dt="2021-11-28T20:47:07.532" v="7717" actId="27636"/>
          <ac:spMkLst>
            <pc:docMk/>
            <pc:sldMk cId="3550026502" sldId="297"/>
            <ac:spMk id="3" creationId="{E18D58F0-35B3-43E7-88D6-EDF923881775}"/>
          </ac:spMkLst>
        </pc:spChg>
      </pc:sldChg>
      <pc:sldChg chg="modSp new mod">
        <pc:chgData name="Dragana Markovic" userId="64d7b91683d4a80a" providerId="LiveId" clId="{3971D1DE-8E72-4E29-AA57-854402CD9341}" dt="2021-11-28T19:51:58.087" v="5131" actId="14100"/>
        <pc:sldMkLst>
          <pc:docMk/>
          <pc:sldMk cId="703107255" sldId="298"/>
        </pc:sldMkLst>
        <pc:spChg chg="mod">
          <ac:chgData name="Dragana Markovic" userId="64d7b91683d4a80a" providerId="LiveId" clId="{3971D1DE-8E72-4E29-AA57-854402CD9341}" dt="2021-11-28T19:51:52.416" v="5130" actId="20577"/>
          <ac:spMkLst>
            <pc:docMk/>
            <pc:sldMk cId="703107255" sldId="298"/>
            <ac:spMk id="2" creationId="{1A83769C-369B-4B21-989D-372E2A5BE0AB}"/>
          </ac:spMkLst>
        </pc:spChg>
        <pc:spChg chg="mod">
          <ac:chgData name="Dragana Markovic" userId="64d7b91683d4a80a" providerId="LiveId" clId="{3971D1DE-8E72-4E29-AA57-854402CD9341}" dt="2021-11-28T19:51:58.087" v="5131" actId="14100"/>
          <ac:spMkLst>
            <pc:docMk/>
            <pc:sldMk cId="703107255" sldId="298"/>
            <ac:spMk id="3" creationId="{6317AFFE-AAA6-4E15-9BB3-AFF01C90F71B}"/>
          </ac:spMkLst>
        </pc:spChg>
      </pc:sldChg>
      <pc:sldChg chg="modSp new mod">
        <pc:chgData name="Dragana Markovic" userId="64d7b91683d4a80a" providerId="LiveId" clId="{3971D1DE-8E72-4E29-AA57-854402CD9341}" dt="2021-11-28T19:54:27.697" v="5303" actId="255"/>
        <pc:sldMkLst>
          <pc:docMk/>
          <pc:sldMk cId="221657875" sldId="299"/>
        </pc:sldMkLst>
        <pc:spChg chg="mod">
          <ac:chgData name="Dragana Markovic" userId="64d7b91683d4a80a" providerId="LiveId" clId="{3971D1DE-8E72-4E29-AA57-854402CD9341}" dt="2021-11-28T19:52:44.003" v="5154" actId="122"/>
          <ac:spMkLst>
            <pc:docMk/>
            <pc:sldMk cId="221657875" sldId="299"/>
            <ac:spMk id="2" creationId="{8C405489-CC1C-4C10-9B1E-7FCC98565440}"/>
          </ac:spMkLst>
        </pc:spChg>
        <pc:spChg chg="mod">
          <ac:chgData name="Dragana Markovic" userId="64d7b91683d4a80a" providerId="LiveId" clId="{3971D1DE-8E72-4E29-AA57-854402CD9341}" dt="2021-11-28T19:54:27.697" v="5303" actId="255"/>
          <ac:spMkLst>
            <pc:docMk/>
            <pc:sldMk cId="221657875" sldId="299"/>
            <ac:spMk id="3" creationId="{00761A24-8C20-4B9D-BED0-C5401872DDD9}"/>
          </ac:spMkLst>
        </pc:spChg>
      </pc:sldChg>
      <pc:sldChg chg="addSp modSp new mod">
        <pc:chgData name="Dragana Markovic" userId="64d7b91683d4a80a" providerId="LiveId" clId="{3971D1DE-8E72-4E29-AA57-854402CD9341}" dt="2021-11-28T20:59:28.088" v="7993" actId="14100"/>
        <pc:sldMkLst>
          <pc:docMk/>
          <pc:sldMk cId="3998844881" sldId="300"/>
        </pc:sldMkLst>
        <pc:spChg chg="mod">
          <ac:chgData name="Dragana Markovic" userId="64d7b91683d4a80a" providerId="LiveId" clId="{3971D1DE-8E72-4E29-AA57-854402CD9341}" dt="2021-11-28T20:29:04.497" v="6553" actId="122"/>
          <ac:spMkLst>
            <pc:docMk/>
            <pc:sldMk cId="3998844881" sldId="300"/>
            <ac:spMk id="2" creationId="{208937CF-0664-4606-8747-332B2DB7C139}"/>
          </ac:spMkLst>
        </pc:spChg>
        <pc:spChg chg="mod">
          <ac:chgData name="Dragana Markovic" userId="64d7b91683d4a80a" providerId="LiveId" clId="{3971D1DE-8E72-4E29-AA57-854402CD9341}" dt="2021-11-28T20:59:17.370" v="7990" actId="14100"/>
          <ac:spMkLst>
            <pc:docMk/>
            <pc:sldMk cId="3998844881" sldId="300"/>
            <ac:spMk id="3" creationId="{392C9BC0-10B0-4F4D-A26E-40227637BD5D}"/>
          </ac:spMkLst>
        </pc:spChg>
        <pc:graphicFrameChg chg="add mod">
          <ac:chgData name="Dragana Markovic" userId="64d7b91683d4a80a" providerId="LiveId" clId="{3971D1DE-8E72-4E29-AA57-854402CD9341}" dt="2021-11-28T20:59:28.088" v="7993" actId="14100"/>
          <ac:graphicFrameMkLst>
            <pc:docMk/>
            <pc:sldMk cId="3998844881" sldId="300"/>
            <ac:graphicFrameMk id="4" creationId="{2155AA75-C3E6-4230-8C5F-76C743E1EFFA}"/>
          </ac:graphicFrameMkLst>
        </pc:graphicFrameChg>
      </pc:sldChg>
      <pc:sldChg chg="addSp delSp modSp new mod">
        <pc:chgData name="Dragana Markovic" userId="64d7b91683d4a80a" providerId="LiveId" clId="{3971D1DE-8E72-4E29-AA57-854402CD9341}" dt="2021-11-28T20:29:39.916" v="6604" actId="20577"/>
        <pc:sldMkLst>
          <pc:docMk/>
          <pc:sldMk cId="92512992" sldId="301"/>
        </pc:sldMkLst>
        <pc:spChg chg="mod">
          <ac:chgData name="Dragana Markovic" userId="64d7b91683d4a80a" providerId="LiveId" clId="{3971D1DE-8E72-4E29-AA57-854402CD9341}" dt="2021-11-28T20:29:22.193" v="6586" actId="122"/>
          <ac:spMkLst>
            <pc:docMk/>
            <pc:sldMk cId="92512992" sldId="301"/>
            <ac:spMk id="2" creationId="{B4A64E56-86AA-4EDD-878A-7C6270ABA816}"/>
          </ac:spMkLst>
        </pc:spChg>
        <pc:spChg chg="mod">
          <ac:chgData name="Dragana Markovic" userId="64d7b91683d4a80a" providerId="LiveId" clId="{3971D1DE-8E72-4E29-AA57-854402CD9341}" dt="2021-11-28T20:29:39.916" v="6604" actId="20577"/>
          <ac:spMkLst>
            <pc:docMk/>
            <pc:sldMk cId="92512992" sldId="301"/>
            <ac:spMk id="3" creationId="{3509F719-DBA8-4D86-BD20-238566A573B7}"/>
          </ac:spMkLst>
        </pc:spChg>
        <pc:graphicFrameChg chg="add del mod">
          <ac:chgData name="Dragana Markovic" userId="64d7b91683d4a80a" providerId="LiveId" clId="{3971D1DE-8E72-4E29-AA57-854402CD9341}" dt="2021-11-28T20:00:52.718" v="5634" actId="21"/>
          <ac:graphicFrameMkLst>
            <pc:docMk/>
            <pc:sldMk cId="92512992" sldId="301"/>
            <ac:graphicFrameMk id="4" creationId="{6D9C8E5B-D41F-47FD-A71C-26394BE64783}"/>
          </ac:graphicFrameMkLst>
        </pc:graphicFrameChg>
        <pc:graphicFrameChg chg="add mod">
          <ac:chgData name="Dragana Markovic" userId="64d7b91683d4a80a" providerId="LiveId" clId="{3971D1DE-8E72-4E29-AA57-854402CD9341}" dt="2021-11-28T20:17:13.844" v="6199"/>
          <ac:graphicFrameMkLst>
            <pc:docMk/>
            <pc:sldMk cId="92512992" sldId="301"/>
            <ac:graphicFrameMk id="5" creationId="{2EB8A1D8-2BBB-4168-A6A8-47DFFC56A9EC}"/>
          </ac:graphicFrameMkLst>
        </pc:graphicFrameChg>
        <pc:graphicFrameChg chg="add del mod">
          <ac:chgData name="Dragana Markovic" userId="64d7b91683d4a80a" providerId="LiveId" clId="{3971D1DE-8E72-4E29-AA57-854402CD9341}" dt="2021-11-28T20:01:02.889" v="5636"/>
          <ac:graphicFrameMkLst>
            <pc:docMk/>
            <pc:sldMk cId="92512992" sldId="301"/>
            <ac:graphicFrameMk id="6" creationId="{A7448542-578D-4E4D-B02B-465211B8B72D}"/>
          </ac:graphicFrameMkLst>
        </pc:graphicFrameChg>
        <pc:graphicFrameChg chg="add mod">
          <ac:chgData name="Dragana Markovic" userId="64d7b91683d4a80a" providerId="LiveId" clId="{3971D1DE-8E72-4E29-AA57-854402CD9341}" dt="2021-11-28T20:17:01.828" v="6195"/>
          <ac:graphicFrameMkLst>
            <pc:docMk/>
            <pc:sldMk cId="92512992" sldId="301"/>
            <ac:graphicFrameMk id="7" creationId="{6C480658-6592-42D9-ADCC-CE3554A35E53}"/>
          </ac:graphicFrameMkLst>
        </pc:graphicFrameChg>
      </pc:sldChg>
      <pc:sldChg chg="addSp modSp new mod">
        <pc:chgData name="Dragana Markovic" userId="64d7b91683d4a80a" providerId="LiveId" clId="{3971D1DE-8E72-4E29-AA57-854402CD9341}" dt="2021-11-28T20:18:44.777" v="6216" actId="14100"/>
        <pc:sldMkLst>
          <pc:docMk/>
          <pc:sldMk cId="1008432733" sldId="302"/>
        </pc:sldMkLst>
        <pc:spChg chg="mod">
          <ac:chgData name="Dragana Markovic" userId="64d7b91683d4a80a" providerId="LiveId" clId="{3971D1DE-8E72-4E29-AA57-854402CD9341}" dt="2021-11-28T20:05:23.033" v="5869" actId="20577"/>
          <ac:spMkLst>
            <pc:docMk/>
            <pc:sldMk cId="1008432733" sldId="302"/>
            <ac:spMk id="3" creationId="{7471A4C6-27BD-46E0-826B-10FBF95D10B5}"/>
          </ac:spMkLst>
        </pc:spChg>
        <pc:graphicFrameChg chg="add mod">
          <ac:chgData name="Dragana Markovic" userId="64d7b91683d4a80a" providerId="LiveId" clId="{3971D1DE-8E72-4E29-AA57-854402CD9341}" dt="2021-11-28T20:18:44.777" v="6216" actId="14100"/>
          <ac:graphicFrameMkLst>
            <pc:docMk/>
            <pc:sldMk cId="1008432733" sldId="302"/>
            <ac:graphicFrameMk id="4" creationId="{68724733-B458-40DB-AD41-20F21569AC46}"/>
          </ac:graphicFrameMkLst>
        </pc:graphicFrameChg>
      </pc:sldChg>
      <pc:sldChg chg="addSp modSp new mod">
        <pc:chgData name="Dragana Markovic" userId="64d7b91683d4a80a" providerId="LiveId" clId="{3971D1DE-8E72-4E29-AA57-854402CD9341}" dt="2021-11-28T20:59:39.054" v="7994" actId="14100"/>
        <pc:sldMkLst>
          <pc:docMk/>
          <pc:sldMk cId="2388922892" sldId="303"/>
        </pc:sldMkLst>
        <pc:spChg chg="mod">
          <ac:chgData name="Dragana Markovic" userId="64d7b91683d4a80a" providerId="LiveId" clId="{3971D1DE-8E72-4E29-AA57-854402CD9341}" dt="2021-11-28T20:22:12.583" v="6336" actId="122"/>
          <ac:spMkLst>
            <pc:docMk/>
            <pc:sldMk cId="2388922892" sldId="303"/>
            <ac:spMk id="2" creationId="{E09137CC-0C1A-4DCB-AA47-05CCE82EB13C}"/>
          </ac:spMkLst>
        </pc:spChg>
        <pc:spChg chg="mod">
          <ac:chgData name="Dragana Markovic" userId="64d7b91683d4a80a" providerId="LiveId" clId="{3971D1DE-8E72-4E29-AA57-854402CD9341}" dt="2021-11-28T20:59:39.054" v="7994" actId="14100"/>
          <ac:spMkLst>
            <pc:docMk/>
            <pc:sldMk cId="2388922892" sldId="303"/>
            <ac:spMk id="3" creationId="{AE26130B-20A4-4ED5-A46F-3DAF794315AD}"/>
          </ac:spMkLst>
        </pc:spChg>
        <pc:graphicFrameChg chg="add mod">
          <ac:chgData name="Dragana Markovic" userId="64d7b91683d4a80a" providerId="LiveId" clId="{3971D1DE-8E72-4E29-AA57-854402CD9341}" dt="2021-11-28T20:30:15.588" v="6608"/>
          <ac:graphicFrameMkLst>
            <pc:docMk/>
            <pc:sldMk cId="2388922892" sldId="303"/>
            <ac:graphicFrameMk id="4" creationId="{C1FC6E7A-0341-4814-B63B-778429696765}"/>
          </ac:graphicFrameMkLst>
        </pc:graphicFrameChg>
      </pc:sldChg>
      <pc:sldChg chg="addSp modSp new mod">
        <pc:chgData name="Dragana Markovic" userId="64d7b91683d4a80a" providerId="LiveId" clId="{3971D1DE-8E72-4E29-AA57-854402CD9341}" dt="2021-11-28T20:59:49.871" v="7997" actId="14100"/>
        <pc:sldMkLst>
          <pc:docMk/>
          <pc:sldMk cId="3398626618" sldId="304"/>
        </pc:sldMkLst>
        <pc:spChg chg="mod">
          <ac:chgData name="Dragana Markovic" userId="64d7b91683d4a80a" providerId="LiveId" clId="{3971D1DE-8E72-4E29-AA57-854402CD9341}" dt="2021-11-28T20:22:48.452" v="6339" actId="122"/>
          <ac:spMkLst>
            <pc:docMk/>
            <pc:sldMk cId="3398626618" sldId="304"/>
            <ac:spMk id="2" creationId="{AB5CE604-68B3-4F7F-BD6D-DDD9B6EF9B40}"/>
          </ac:spMkLst>
        </pc:spChg>
        <pc:spChg chg="mod">
          <ac:chgData name="Dragana Markovic" userId="64d7b91683d4a80a" providerId="LiveId" clId="{3971D1DE-8E72-4E29-AA57-854402CD9341}" dt="2021-11-28T20:23:17.333" v="6440" actId="5793"/>
          <ac:spMkLst>
            <pc:docMk/>
            <pc:sldMk cId="3398626618" sldId="304"/>
            <ac:spMk id="3" creationId="{7D8B0FAD-1989-4214-BD71-8A9FD2BF41EF}"/>
          </ac:spMkLst>
        </pc:spChg>
        <pc:graphicFrameChg chg="add mod">
          <ac:chgData name="Dragana Markovic" userId="64d7b91683d4a80a" providerId="LiveId" clId="{3971D1DE-8E72-4E29-AA57-854402CD9341}" dt="2021-11-28T20:59:49.871" v="7997" actId="14100"/>
          <ac:graphicFrameMkLst>
            <pc:docMk/>
            <pc:sldMk cId="3398626618" sldId="304"/>
            <ac:graphicFrameMk id="4" creationId="{0FBA0340-FC32-423A-B98B-E3F8049426F8}"/>
          </ac:graphicFrameMkLst>
        </pc:graphicFrameChg>
      </pc:sldChg>
      <pc:sldChg chg="modSp new mod">
        <pc:chgData name="Dragana Markovic" userId="64d7b91683d4a80a" providerId="LiveId" clId="{3971D1DE-8E72-4E29-AA57-854402CD9341}" dt="2021-11-28T20:36:34.485" v="6962" actId="20577"/>
        <pc:sldMkLst>
          <pc:docMk/>
          <pc:sldMk cId="2353757833" sldId="305"/>
        </pc:sldMkLst>
        <pc:spChg chg="mod">
          <ac:chgData name="Dragana Markovic" userId="64d7b91683d4a80a" providerId="LiveId" clId="{3971D1DE-8E72-4E29-AA57-854402CD9341}" dt="2021-11-28T20:31:08.714" v="6611" actId="122"/>
          <ac:spMkLst>
            <pc:docMk/>
            <pc:sldMk cId="2353757833" sldId="305"/>
            <ac:spMk id="2" creationId="{76EC22F3-B21F-4E6F-94E4-1B909138DB86}"/>
          </ac:spMkLst>
        </pc:spChg>
        <pc:spChg chg="mod">
          <ac:chgData name="Dragana Markovic" userId="64d7b91683d4a80a" providerId="LiveId" clId="{3971D1DE-8E72-4E29-AA57-854402CD9341}" dt="2021-11-28T20:36:34.485" v="6962" actId="20577"/>
          <ac:spMkLst>
            <pc:docMk/>
            <pc:sldMk cId="2353757833" sldId="305"/>
            <ac:spMk id="3" creationId="{74127AC3-9250-4565-9E4D-2BCF127C08AE}"/>
          </ac:spMkLst>
        </pc:spChg>
      </pc:sldChg>
      <pc:sldChg chg="modSp mod">
        <pc:chgData name="Dragana Markovic" userId="64d7b91683d4a80a" providerId="LiveId" clId="{3971D1DE-8E72-4E29-AA57-854402CD9341}" dt="2021-11-28T20:37:40.834" v="7054" actId="20577"/>
        <pc:sldMkLst>
          <pc:docMk/>
          <pc:sldMk cId="3128765535" sldId="306"/>
        </pc:sldMkLst>
        <pc:spChg chg="mod">
          <ac:chgData name="Dragana Markovic" userId="64d7b91683d4a80a" providerId="LiveId" clId="{3971D1DE-8E72-4E29-AA57-854402CD9341}" dt="2021-11-28T20:37:40.834" v="7054" actId="20577"/>
          <ac:spMkLst>
            <pc:docMk/>
            <pc:sldMk cId="3128765535" sldId="306"/>
            <ac:spMk id="2" creationId="{9DB86CB8-3653-644D-913F-B94CE3719F48}"/>
          </ac:spMkLst>
        </pc:spChg>
      </pc:sldChg>
      <pc:sldChg chg="modSp new mod ord">
        <pc:chgData name="Dragana Markovic" userId="64d7b91683d4a80a" providerId="LiveId" clId="{3971D1DE-8E72-4E29-AA57-854402CD9341}" dt="2021-11-28T20:42:32.135" v="7442" actId="5793"/>
        <pc:sldMkLst>
          <pc:docMk/>
          <pc:sldMk cId="2593083811" sldId="307"/>
        </pc:sldMkLst>
        <pc:spChg chg="mod">
          <ac:chgData name="Dragana Markovic" userId="64d7b91683d4a80a" providerId="LiveId" clId="{3971D1DE-8E72-4E29-AA57-854402CD9341}" dt="2021-11-28T20:38:03.757" v="7077" actId="122"/>
          <ac:spMkLst>
            <pc:docMk/>
            <pc:sldMk cId="2593083811" sldId="307"/>
            <ac:spMk id="2" creationId="{F0B4BB8B-2A26-4AB9-AECD-6543CC7F8F20}"/>
          </ac:spMkLst>
        </pc:spChg>
        <pc:spChg chg="mod">
          <ac:chgData name="Dragana Markovic" userId="64d7b91683d4a80a" providerId="LiveId" clId="{3971D1DE-8E72-4E29-AA57-854402CD9341}" dt="2021-11-28T20:42:32.135" v="7442" actId="5793"/>
          <ac:spMkLst>
            <pc:docMk/>
            <pc:sldMk cId="2593083811" sldId="307"/>
            <ac:spMk id="3" creationId="{33205AD7-4637-4694-94EF-45B271F12A8C}"/>
          </ac:spMkLst>
        </pc:spChg>
      </pc:sldChg>
      <pc:sldChg chg="modSp new mod">
        <pc:chgData name="Dragana Markovic" userId="64d7b91683d4a80a" providerId="LiveId" clId="{3971D1DE-8E72-4E29-AA57-854402CD9341}" dt="2021-11-28T21:00:08.844" v="7998" actId="14100"/>
        <pc:sldMkLst>
          <pc:docMk/>
          <pc:sldMk cId="2485711736" sldId="308"/>
        </pc:sldMkLst>
        <pc:spChg chg="mod">
          <ac:chgData name="Dragana Markovic" userId="64d7b91683d4a80a" providerId="LiveId" clId="{3971D1DE-8E72-4E29-AA57-854402CD9341}" dt="2021-11-28T20:42:55.015" v="7470" actId="122"/>
          <ac:spMkLst>
            <pc:docMk/>
            <pc:sldMk cId="2485711736" sldId="308"/>
            <ac:spMk id="2" creationId="{B62F1BF6-CBFA-4375-BE60-3C4636D3A030}"/>
          </ac:spMkLst>
        </pc:spChg>
        <pc:spChg chg="mod">
          <ac:chgData name="Dragana Markovic" userId="64d7b91683d4a80a" providerId="LiveId" clId="{3971D1DE-8E72-4E29-AA57-854402CD9341}" dt="2021-11-28T21:00:08.844" v="7998" actId="14100"/>
          <ac:spMkLst>
            <pc:docMk/>
            <pc:sldMk cId="2485711736" sldId="308"/>
            <ac:spMk id="3" creationId="{98821429-81F5-429E-89FA-5ABC4FB90C25}"/>
          </ac:spMkLst>
        </pc:spChg>
      </pc:sldChg>
      <pc:sldChg chg="addSp delSp modSp new mod modClrScheme chgLayout">
        <pc:chgData name="Dragana Markovic" userId="64d7b91683d4a80a" providerId="LiveId" clId="{3971D1DE-8E72-4E29-AA57-854402CD9341}" dt="2021-11-28T20:54:23.319" v="7973" actId="20577"/>
        <pc:sldMkLst>
          <pc:docMk/>
          <pc:sldMk cId="267412595" sldId="309"/>
        </pc:sldMkLst>
        <pc:spChg chg="del mod ord">
          <ac:chgData name="Dragana Markovic" userId="64d7b91683d4a80a" providerId="LiveId" clId="{3971D1DE-8E72-4E29-AA57-854402CD9341}" dt="2021-11-28T20:50:07.548" v="7737" actId="700"/>
          <ac:spMkLst>
            <pc:docMk/>
            <pc:sldMk cId="267412595" sldId="309"/>
            <ac:spMk id="2" creationId="{8696BFBB-430C-4CCC-949B-5DEC6F3AA3AC}"/>
          </ac:spMkLst>
        </pc:spChg>
        <pc:spChg chg="del mod ord">
          <ac:chgData name="Dragana Markovic" userId="64d7b91683d4a80a" providerId="LiveId" clId="{3971D1DE-8E72-4E29-AA57-854402CD9341}" dt="2021-11-28T20:50:07.548" v="7737" actId="700"/>
          <ac:spMkLst>
            <pc:docMk/>
            <pc:sldMk cId="267412595" sldId="309"/>
            <ac:spMk id="3" creationId="{99CF30B0-DDB0-4B1F-83A6-2B69677F5B12}"/>
          </ac:spMkLst>
        </pc:spChg>
        <pc:spChg chg="add mod ord">
          <ac:chgData name="Dragana Markovic" userId="64d7b91683d4a80a" providerId="LiveId" clId="{3971D1DE-8E72-4E29-AA57-854402CD9341}" dt="2021-11-28T20:54:10.898" v="7967" actId="14100"/>
          <ac:spMkLst>
            <pc:docMk/>
            <pc:sldMk cId="267412595" sldId="309"/>
            <ac:spMk id="4" creationId="{E8564084-37BE-4889-B81E-E33239E5E4B7}"/>
          </ac:spMkLst>
        </pc:spChg>
        <pc:spChg chg="add mod ord">
          <ac:chgData name="Dragana Markovic" userId="64d7b91683d4a80a" providerId="LiveId" clId="{3971D1DE-8E72-4E29-AA57-854402CD9341}" dt="2021-11-28T20:54:23.319" v="7973" actId="20577"/>
          <ac:spMkLst>
            <pc:docMk/>
            <pc:sldMk cId="267412595" sldId="309"/>
            <ac:spMk id="5" creationId="{A8649B82-FCB3-4981-A987-E400CF9B43B1}"/>
          </ac:spMkLst>
        </pc:spChg>
      </pc:sldChg>
      <pc:sldChg chg="add del">
        <pc:chgData name="Dragana Markovic" userId="64d7b91683d4a80a" providerId="LiveId" clId="{3971D1DE-8E72-4E29-AA57-854402CD9341}" dt="2021-11-28T20:54:46.126" v="7976" actId="2696"/>
        <pc:sldMkLst>
          <pc:docMk/>
          <pc:sldMk cId="1501521034" sldId="310"/>
        </pc:sldMkLst>
      </pc:sldChg>
      <pc:sldChg chg="addSp delSp modSp new del mod modClrScheme chgLayout">
        <pc:chgData name="Dragana Markovic" userId="64d7b91683d4a80a" providerId="LiveId" clId="{3971D1DE-8E72-4E29-AA57-854402CD9341}" dt="2021-11-28T20:54:35.222" v="7974" actId="2696"/>
        <pc:sldMkLst>
          <pc:docMk/>
          <pc:sldMk cId="3025944090" sldId="310"/>
        </pc:sldMkLst>
        <pc:spChg chg="add del mod ord">
          <ac:chgData name="Dragana Markovic" userId="64d7b91683d4a80a" providerId="LiveId" clId="{3971D1DE-8E72-4E29-AA57-854402CD9341}" dt="2021-11-28T20:51:18.431" v="7792" actId="700"/>
          <ac:spMkLst>
            <pc:docMk/>
            <pc:sldMk cId="3025944090" sldId="310"/>
            <ac:spMk id="2" creationId="{627C8B08-E554-4CD0-B570-00B13E80CECC}"/>
          </ac:spMkLst>
        </pc:spChg>
        <pc:spChg chg="add del mod ord">
          <ac:chgData name="Dragana Markovic" userId="64d7b91683d4a80a" providerId="LiveId" clId="{3971D1DE-8E72-4E29-AA57-854402CD9341}" dt="2021-11-28T20:51:18.431" v="7792" actId="700"/>
          <ac:spMkLst>
            <pc:docMk/>
            <pc:sldMk cId="3025944090" sldId="310"/>
            <ac:spMk id="3" creationId="{A68E162C-B1B9-4D86-AA87-2BEF26B643CF}"/>
          </ac:spMkLst>
        </pc:spChg>
        <pc:spChg chg="add del mod ord">
          <ac:chgData name="Dragana Markovic" userId="64d7b91683d4a80a" providerId="LiveId" clId="{3971D1DE-8E72-4E29-AA57-854402CD9341}" dt="2021-11-28T20:50:48.585" v="7750" actId="700"/>
          <ac:spMkLst>
            <pc:docMk/>
            <pc:sldMk cId="3025944090" sldId="310"/>
            <ac:spMk id="4" creationId="{D7CDD8C5-EFAB-4561-93FF-49074A8E8157}"/>
          </ac:spMkLst>
        </pc:spChg>
        <pc:spChg chg="add del mod ord">
          <ac:chgData name="Dragana Markovic" userId="64d7b91683d4a80a" providerId="LiveId" clId="{3971D1DE-8E72-4E29-AA57-854402CD9341}" dt="2021-11-28T20:50:48.585" v="7750" actId="700"/>
          <ac:spMkLst>
            <pc:docMk/>
            <pc:sldMk cId="3025944090" sldId="310"/>
            <ac:spMk id="5" creationId="{96D3A110-19A0-401A-8BB8-810F2D2A7190}"/>
          </ac:spMkLst>
        </pc:spChg>
        <pc:spChg chg="add mod ord">
          <ac:chgData name="Dragana Markovic" userId="64d7b91683d4a80a" providerId="LiveId" clId="{3971D1DE-8E72-4E29-AA57-854402CD9341}" dt="2021-11-28T20:53:09.668" v="7912" actId="20577"/>
          <ac:spMkLst>
            <pc:docMk/>
            <pc:sldMk cId="3025944090" sldId="310"/>
            <ac:spMk id="6" creationId="{19799DF4-F030-4E4A-A543-8F0C3218F12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r>
              <a:rPr lang="sr-Latn-RS" sz="1800" dirty="0"/>
              <a:t>Potreba donošenja zakona/podzakonskih akata UI </a:t>
            </a:r>
            <a:endParaRPr lang="en-US" sz="1800" dirty="0"/>
          </a:p>
        </c:rich>
      </c:tx>
      <c:layout>
        <c:manualLayout>
          <c:xMode val="edge"/>
          <c:yMode val="edge"/>
          <c:x val="0.13335611127571187"/>
          <c:y val="3.1246412755044995E-3"/>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1963728007982677"/>
          <c:w val="1"/>
          <c:h val="0.60865530462744855"/>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6A0E-4344-8C58-9F23C182D4FE}"/>
              </c:ext>
            </c:extLst>
          </c:dPt>
          <c:dPt>
            <c:idx val="1"/>
            <c:bubble3D val="0"/>
            <c:explosion val="19"/>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6A0E-4344-8C58-9F23C182D4FE}"/>
              </c:ext>
            </c:extLst>
          </c:dPt>
          <c:dLbls>
            <c:delete val="1"/>
          </c:dLbls>
          <c:cat>
            <c:strRef>
              <c:f>[Charts.xlsx]Sheet1!$A$37:$A$38</c:f>
              <c:strCache>
                <c:ptCount val="2"/>
                <c:pt idx="0">
                  <c:v>da 12 JLS</c:v>
                </c:pt>
                <c:pt idx="1">
                  <c:v>nema stav 6 JLS</c:v>
                </c:pt>
              </c:strCache>
            </c:strRef>
          </c:cat>
          <c:val>
            <c:numRef>
              <c:f>[Charts.xlsx]Sheet1!$B$37:$B$38</c:f>
              <c:numCache>
                <c:formatCode>General</c:formatCode>
                <c:ptCount val="2"/>
                <c:pt idx="0">
                  <c:v>12</c:v>
                </c:pt>
                <c:pt idx="1">
                  <c:v>6</c:v>
                </c:pt>
              </c:numCache>
            </c:numRef>
          </c:val>
          <c:extLst>
            <c:ext xmlns:c16="http://schemas.microsoft.com/office/drawing/2014/chart" uri="{C3380CC4-5D6E-409C-BE32-E72D297353CC}">
              <c16:uniqueId val="{00000004-6A0E-4344-8C58-9F23C182D4FE}"/>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3348452537182853"/>
          <c:y val="0.60853939830501869"/>
          <c:w val="0.32418744531933508"/>
          <c:h val="0.3430804854245942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r>
              <a:rPr lang="sr-Latn-RS" sz="1800" dirty="0"/>
              <a:t>Izmena akta o </a:t>
            </a:r>
            <a:r>
              <a:rPr lang="sr-Latn-RS" sz="1800" dirty="0" err="1"/>
              <a:t>sistematiz</a:t>
            </a:r>
            <a:r>
              <a:rPr lang="sr-Latn-RS" sz="1800" dirty="0"/>
              <a:t> RM</a:t>
            </a:r>
            <a:endParaRPr lang="en-US" sz="1800" dirty="0"/>
          </a:p>
        </c:rich>
      </c:tx>
      <c:layout>
        <c:manualLayout>
          <c:xMode val="edge"/>
          <c:yMode val="edge"/>
          <c:x val="0.14811800690914814"/>
          <c:y val="4.6628629063087179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6186922286888053E-2"/>
          <c:y val="0.32098858456090124"/>
          <c:w val="0.95381307771311197"/>
          <c:h val="0.47061748860339825"/>
        </c:manualLayout>
      </c:layout>
      <c:pie3DChart>
        <c:varyColors val="1"/>
        <c:ser>
          <c:idx val="0"/>
          <c:order val="0"/>
          <c:explosion val="4"/>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553-46CB-A1C8-566FD1B87EB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553-46CB-A1C8-566FD1B87EB4}"/>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4553-46CB-A1C8-566FD1B87EB4}"/>
              </c:ext>
            </c:extLst>
          </c:dPt>
          <c:dLbls>
            <c:delete val="1"/>
          </c:dLbls>
          <c:cat>
            <c:strRef>
              <c:f>[Charts.xlsx]Sheet1!$A$54:$A$56</c:f>
              <c:strCache>
                <c:ptCount val="3"/>
                <c:pt idx="0">
                  <c:v>da 12 JLS</c:v>
                </c:pt>
                <c:pt idx="1">
                  <c:v>ne 2 Banjaluka i Orašje</c:v>
                </c:pt>
                <c:pt idx="2">
                  <c:v>provera 4 JLS </c:v>
                </c:pt>
              </c:strCache>
            </c:strRef>
          </c:cat>
          <c:val>
            <c:numRef>
              <c:f>[Charts.xlsx]Sheet1!$B$54:$B$56</c:f>
              <c:numCache>
                <c:formatCode>General</c:formatCode>
                <c:ptCount val="3"/>
                <c:pt idx="0">
                  <c:v>12</c:v>
                </c:pt>
                <c:pt idx="1">
                  <c:v>2</c:v>
                </c:pt>
                <c:pt idx="2">
                  <c:v>4</c:v>
                </c:pt>
              </c:numCache>
            </c:numRef>
          </c:val>
          <c:extLst>
            <c:ext xmlns:c16="http://schemas.microsoft.com/office/drawing/2014/chart" uri="{C3380CC4-5D6E-409C-BE32-E72D297353CC}">
              <c16:uniqueId val="{00000006-4553-46CB-A1C8-566FD1B87EB4}"/>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2.7005334145516823E-2"/>
          <c:y val="0.55700890985041618"/>
          <c:w val="0.42264371316882893"/>
          <c:h val="0.4429910901495838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r>
              <a:rPr lang="sr-Latn-RS" sz="1800" dirty="0"/>
              <a:t>Potrebna konsolidacija UI</a:t>
            </a:r>
            <a:endParaRPr lang="en-US" sz="1800" dirty="0"/>
          </a:p>
        </c:rich>
      </c:tx>
      <c:layout>
        <c:manualLayout>
          <c:xMode val="edge"/>
          <c:yMode val="edge"/>
          <c:x val="0.18876264036012838"/>
          <c:y val="7.6722469521193201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0079744581741077"/>
          <c:w val="0.99608741420691393"/>
          <c:h val="0.46991314926835864"/>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53B-4654-ADE3-B8C7C31C42F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53B-4654-ADE3-B8C7C31C42F9}"/>
              </c:ext>
            </c:extLst>
          </c:dPt>
          <c:dPt>
            <c:idx val="2"/>
            <c:bubble3D val="0"/>
            <c:explosion val="21"/>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C53B-4654-ADE3-B8C7C31C42F9}"/>
              </c:ext>
            </c:extLst>
          </c:dPt>
          <c:dLbls>
            <c:delete val="1"/>
          </c:dLbls>
          <c:cat>
            <c:strRef>
              <c:f>[Charts.xlsx]Sheet1!$A$44:$A$46</c:f>
              <c:strCache>
                <c:ptCount val="3"/>
                <c:pt idx="0">
                  <c:v>da 14 JLS </c:v>
                </c:pt>
                <c:pt idx="1">
                  <c:v>ne 2 JLS Novi Grad i Odžak</c:v>
                </c:pt>
                <c:pt idx="2">
                  <c:v>provera Banja Luka i Mostar</c:v>
                </c:pt>
              </c:strCache>
            </c:strRef>
          </c:cat>
          <c:val>
            <c:numRef>
              <c:f>[Charts.xlsx]Sheet1!$B$44:$B$46</c:f>
              <c:numCache>
                <c:formatCode>General</c:formatCode>
                <c:ptCount val="3"/>
                <c:pt idx="0">
                  <c:v>14</c:v>
                </c:pt>
                <c:pt idx="1">
                  <c:v>2</c:v>
                </c:pt>
                <c:pt idx="2">
                  <c:v>2</c:v>
                </c:pt>
              </c:numCache>
            </c:numRef>
          </c:val>
          <c:extLst>
            <c:ext xmlns:c16="http://schemas.microsoft.com/office/drawing/2014/chart" uri="{C3380CC4-5D6E-409C-BE32-E72D297353CC}">
              <c16:uniqueId val="{00000006-C53B-4654-ADE3-B8C7C31C42F9}"/>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3.4278808415735329E-2"/>
          <c:y val="0.54680473764308879"/>
          <c:w val="0.48620531048898891"/>
          <c:h val="0.4411804406802091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sr-Latn-RS" sz="1800"/>
              <a:t>Potreba izmene postojećih OA UI</a:t>
            </a:r>
            <a:endParaRPr lang="en-US" sz="1800"/>
          </a:p>
        </c:rich>
      </c:tx>
      <c:layout>
        <c:manualLayout>
          <c:xMode val="edge"/>
          <c:yMode val="edge"/>
          <c:x val="0.17100882407297582"/>
          <c:y val="0.1052190360230211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524739756245475E-2"/>
          <c:y val="0.33397301433973753"/>
          <c:w val="0.51007322723534576"/>
          <c:h val="0.62705697231840274"/>
        </c:manualLayout>
      </c:layout>
      <c:pie3DChart>
        <c:varyColors val="1"/>
        <c:ser>
          <c:idx val="0"/>
          <c:order val="0"/>
          <c:explosion val="13"/>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012-49EF-B7E6-203F8582900D}"/>
              </c:ext>
            </c:extLst>
          </c:dPt>
          <c:dPt>
            <c:idx val="1"/>
            <c:bubble3D val="0"/>
            <c:explosion val="18"/>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012-49EF-B7E6-203F8582900D}"/>
              </c:ext>
            </c:extLst>
          </c:dPt>
          <c:dPt>
            <c:idx val="2"/>
            <c:bubble3D val="0"/>
            <c:explosion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1012-49EF-B7E6-203F8582900D}"/>
              </c:ext>
            </c:extLst>
          </c:dPt>
          <c:dLbls>
            <c:delete val="1"/>
          </c:dLbls>
          <c:cat>
            <c:strRef>
              <c:f>[Charts.xlsx]Sheet1!$A$64:$A$66</c:f>
              <c:strCache>
                <c:ptCount val="3"/>
                <c:pt idx="0">
                  <c:v>da 10 JLS</c:v>
                </c:pt>
                <c:pt idx="1">
                  <c:v>ne  1 Banja Luka</c:v>
                </c:pt>
                <c:pt idx="2">
                  <c:v>nema stav 7  JLS</c:v>
                </c:pt>
              </c:strCache>
            </c:strRef>
          </c:cat>
          <c:val>
            <c:numRef>
              <c:f>[Charts.xlsx]Sheet1!$B$64:$B$66</c:f>
              <c:numCache>
                <c:formatCode>General</c:formatCode>
                <c:ptCount val="3"/>
                <c:pt idx="0">
                  <c:v>10</c:v>
                </c:pt>
                <c:pt idx="1">
                  <c:v>1</c:v>
                </c:pt>
                <c:pt idx="2">
                  <c:v>7</c:v>
                </c:pt>
              </c:numCache>
            </c:numRef>
          </c:val>
          <c:extLst>
            <c:ext xmlns:c16="http://schemas.microsoft.com/office/drawing/2014/chart" uri="{C3380CC4-5D6E-409C-BE32-E72D297353CC}">
              <c16:uniqueId val="{00000006-1012-49EF-B7E6-203F8582900D}"/>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57278727297015397"/>
          <c:y val="0.59515433966386377"/>
          <c:w val="0.40004705035772109"/>
          <c:h val="0.4047625909907248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sr-Latn-RS" sz="1800" dirty="0"/>
              <a:t>Opšti akt o Imovini JLS</a:t>
            </a:r>
            <a:endParaRPr lang="en-US" sz="1800" dirty="0"/>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8417608363240277E-2"/>
          <c:y val="0.28407414104298584"/>
          <c:w val="0.96158239163675974"/>
          <c:h val="0.63111868637131219"/>
        </c:manualLayout>
      </c:layout>
      <c:pie3DChart>
        <c:varyColors val="1"/>
        <c:ser>
          <c:idx val="0"/>
          <c:order val="0"/>
          <c:explosion val="25"/>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D1C-4254-AB17-330E2469588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D1C-4254-AB17-330E24695887}"/>
              </c:ext>
            </c:extLst>
          </c:dPt>
          <c:dLbls>
            <c:delete val="1"/>
          </c:dLbls>
          <c:cat>
            <c:strRef>
              <c:f>[Charts.xlsx]Sheet1!$A$15:$A$16</c:f>
              <c:strCache>
                <c:ptCount val="2"/>
                <c:pt idx="0">
                  <c:v>da 1 JLS Tuzla</c:v>
                </c:pt>
                <c:pt idx="1">
                  <c:v>ne 17 JLS</c:v>
                </c:pt>
              </c:strCache>
            </c:strRef>
          </c:cat>
          <c:val>
            <c:numRef>
              <c:f>[Charts.xlsx]Sheet1!$B$15:$B$16</c:f>
              <c:numCache>
                <c:formatCode>General</c:formatCode>
                <c:ptCount val="2"/>
                <c:pt idx="0">
                  <c:v>1</c:v>
                </c:pt>
                <c:pt idx="1">
                  <c:v>17</c:v>
                </c:pt>
              </c:numCache>
            </c:numRef>
          </c:val>
          <c:extLst>
            <c:ext xmlns:c16="http://schemas.microsoft.com/office/drawing/2014/chart" uri="{C3380CC4-5D6E-409C-BE32-E72D297353CC}">
              <c16:uniqueId val="{00000004-5D1C-4254-AB17-330E24695887}"/>
            </c:ext>
          </c:extLst>
        </c:ser>
        <c:dLbls>
          <c:dLblPos val="ctr"/>
          <c:showLegendKey val="0"/>
          <c:showVal val="0"/>
          <c:showCatName val="1"/>
          <c:showSerName val="0"/>
          <c:showPercent val="0"/>
          <c:showBubbleSize val="0"/>
          <c:showLeaderLines val="1"/>
        </c:dLbls>
      </c:pie3DChart>
      <c:spPr>
        <a:noFill/>
        <a:ln>
          <a:noFill/>
        </a:ln>
        <a:effectLst/>
      </c:spPr>
    </c:plotArea>
    <c:legend>
      <c:legendPos val="r"/>
      <c:layout>
        <c:manualLayout>
          <c:xMode val="edge"/>
          <c:yMode val="edge"/>
          <c:x val="2.2507205744507847E-2"/>
          <c:y val="0.75410751129293163"/>
          <c:w val="0.30828810905579823"/>
          <c:h val="0.1976093533565595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a:t>Opšti akt o evidenciji imovine</a:t>
            </a:r>
          </a:p>
        </c:rich>
      </c:tx>
      <c:layout>
        <c:manualLayout>
          <c:xMode val="edge"/>
          <c:yMode val="edge"/>
          <c:x val="0.15636715971251258"/>
          <c:y val="6.590834929417606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46530179288242957"/>
          <c:w val="0.99948144332425737"/>
          <c:h val="0.53347520749095556"/>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1EC-4FAF-AEF9-35D8E168D38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1EC-4FAF-AEF9-35D8E168D384}"/>
              </c:ext>
            </c:extLst>
          </c:dPt>
          <c:dLbls>
            <c:delete val="1"/>
          </c:dLbls>
          <c:cat>
            <c:strRef>
              <c:f>[Charts.xlsx]Sheet1!$A$24:$A$25</c:f>
              <c:strCache>
                <c:ptCount val="2"/>
                <c:pt idx="0">
                  <c:v>da 1 JLS Gradiška</c:v>
                </c:pt>
                <c:pt idx="1">
                  <c:v>ne 17 JLS </c:v>
                </c:pt>
              </c:strCache>
            </c:strRef>
          </c:cat>
          <c:val>
            <c:numRef>
              <c:f>[Charts.xlsx]Sheet1!$B$24:$B$25</c:f>
              <c:numCache>
                <c:formatCode>General</c:formatCode>
                <c:ptCount val="2"/>
                <c:pt idx="0">
                  <c:v>1</c:v>
                </c:pt>
                <c:pt idx="1">
                  <c:v>17</c:v>
                </c:pt>
              </c:numCache>
            </c:numRef>
          </c:val>
          <c:extLst>
            <c:ext xmlns:c16="http://schemas.microsoft.com/office/drawing/2014/chart" uri="{C3380CC4-5D6E-409C-BE32-E72D297353CC}">
              <c16:uniqueId val="{00000004-41EC-4FAF-AEF9-35D8E168D384}"/>
            </c:ext>
          </c:extLst>
        </c:ser>
        <c:dLbls>
          <c:dLblPos val="ctr"/>
          <c:showLegendKey val="0"/>
          <c:showVal val="0"/>
          <c:showCatName val="1"/>
          <c:showSerName val="0"/>
          <c:showPercent val="0"/>
          <c:showBubbleSize val="0"/>
          <c:showLeaderLines val="1"/>
        </c:dLbls>
      </c:pie3DChart>
      <c:spPr>
        <a:noFill/>
        <a:ln>
          <a:noFill/>
        </a:ln>
        <a:effectLst/>
      </c:spPr>
    </c:plotArea>
    <c:legend>
      <c:legendPos val="r"/>
      <c:layout>
        <c:manualLayout>
          <c:xMode val="edge"/>
          <c:yMode val="edge"/>
          <c:x val="4.1172678145172184E-2"/>
          <c:y val="0.51755187925731061"/>
          <c:w val="0.30562579511531535"/>
          <c:h val="0.434410999909864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r-Latn-RS" sz="1800" b="1" dirty="0"/>
              <a:t>Problem</a:t>
            </a:r>
            <a:r>
              <a:rPr lang="sr-Latn-RS" sz="1800" b="1" baseline="0" dirty="0"/>
              <a:t> neriješenih imovinskopravnih odnosa</a:t>
            </a:r>
            <a:endParaRPr lang="en-US" sz="1800" b="1" dirty="0"/>
          </a:p>
        </c:rich>
      </c:tx>
      <c:layout>
        <c:manualLayout>
          <c:xMode val="edge"/>
          <c:yMode val="edge"/>
          <c:x val="0.15741228083144337"/>
          <c:y val="0.1261551865996633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400000000000004E-2"/>
          <c:y val="0.46619420055039967"/>
          <c:w val="0.92959999999999998"/>
          <c:h val="0.30803619294964196"/>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240-41C6-9916-7779EF56568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240-41C6-9916-7779EF565685}"/>
              </c:ext>
            </c:extLst>
          </c:dPt>
          <c:cat>
            <c:strRef>
              <c:f>[Charts.xlsx]Sheet1!$A$33:$A$34</c:f>
              <c:strCache>
                <c:ptCount val="2"/>
                <c:pt idx="0">
                  <c:v>da 11 JLS</c:v>
                </c:pt>
                <c:pt idx="1">
                  <c:v>nije poznato 7 JLS </c:v>
                </c:pt>
              </c:strCache>
            </c:strRef>
          </c:cat>
          <c:val>
            <c:numRef>
              <c:f>[Charts.xlsx]Sheet1!$B$33:$B$34</c:f>
              <c:numCache>
                <c:formatCode>General</c:formatCode>
                <c:ptCount val="2"/>
                <c:pt idx="0">
                  <c:v>11</c:v>
                </c:pt>
                <c:pt idx="1">
                  <c:v>7</c:v>
                </c:pt>
              </c:numCache>
            </c:numRef>
          </c:val>
          <c:extLst>
            <c:ext xmlns:c16="http://schemas.microsoft.com/office/drawing/2014/chart" uri="{C3380CC4-5D6E-409C-BE32-E72D297353CC}">
              <c16:uniqueId val="{00000004-8240-41C6-9916-7779EF565685}"/>
            </c:ext>
          </c:extLst>
        </c:ser>
        <c:dLbls>
          <c:showLegendKey val="0"/>
          <c:showVal val="0"/>
          <c:showCatName val="0"/>
          <c:showSerName val="0"/>
          <c:showPercent val="0"/>
          <c:showBubbleSize val="0"/>
          <c:showLeaderLines val="1"/>
        </c:dLbls>
      </c:pie3DChart>
      <c:spPr>
        <a:noFill/>
        <a:ln w="25400">
          <a:noFill/>
        </a:ln>
        <a:effectLst/>
      </c:spPr>
    </c:plotArea>
    <c:legend>
      <c:legendPos val="b"/>
      <c:layout>
        <c:manualLayout>
          <c:xMode val="edge"/>
          <c:yMode val="edge"/>
          <c:x val="0.23756123674334545"/>
          <c:y val="0.7947843327294527"/>
          <c:w val="0.57988772212691486"/>
          <c:h val="0.180061307973865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sr-Latn-RS" sz="1800" dirty="0"/>
              <a:t>Plan upravljanja</a:t>
            </a:r>
            <a:r>
              <a:rPr lang="sr-Latn-RS" sz="1800" baseline="0" dirty="0"/>
              <a:t> imovinom JLS</a:t>
            </a:r>
            <a:r>
              <a:rPr lang="sr-Latn-RS" sz="1800" dirty="0"/>
              <a:t> </a:t>
            </a:r>
            <a:endParaRPr lang="en-US" sz="1800" dirty="0"/>
          </a:p>
        </c:rich>
      </c:tx>
      <c:layout>
        <c:manualLayout>
          <c:xMode val="edge"/>
          <c:yMode val="edge"/>
          <c:x val="0.13091289306054796"/>
          <c:y val="3.6671289358810913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746478873239436E-2"/>
          <c:y val="0.1752966364244152"/>
          <c:w val="0.92253521126760563"/>
          <c:h val="0.56191910981376736"/>
        </c:manualLayout>
      </c:layout>
      <c:pie3DChart>
        <c:varyColors val="1"/>
        <c:ser>
          <c:idx val="0"/>
          <c:order val="0"/>
          <c:explosion val="23"/>
          <c:dPt>
            <c:idx val="0"/>
            <c:bubble3D val="0"/>
            <c:explosion val="3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106-4065-AD12-D20AB814CCB2}"/>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106-4065-AD12-D20AB814CCB2}"/>
              </c:ext>
            </c:extLst>
          </c:dPt>
          <c:dLbls>
            <c:delete val="1"/>
          </c:dLbls>
          <c:cat>
            <c:strRef>
              <c:f>[Charts.xlsx]Sheet1!$A$73:$A$74</c:f>
              <c:strCache>
                <c:ptCount val="2"/>
                <c:pt idx="0">
                  <c:v>ne 17 JLS</c:v>
                </c:pt>
                <c:pt idx="1">
                  <c:v>da 1 JLS Centar Sarajevo - God plan rada Službe za registar i UI  </c:v>
                </c:pt>
              </c:strCache>
            </c:strRef>
          </c:cat>
          <c:val>
            <c:numRef>
              <c:f>[Charts.xlsx]Sheet1!$B$73:$B$74</c:f>
              <c:numCache>
                <c:formatCode>General</c:formatCode>
                <c:ptCount val="2"/>
                <c:pt idx="0">
                  <c:v>17</c:v>
                </c:pt>
                <c:pt idx="1">
                  <c:v>1</c:v>
                </c:pt>
              </c:numCache>
            </c:numRef>
          </c:val>
          <c:extLst>
            <c:ext xmlns:c16="http://schemas.microsoft.com/office/drawing/2014/chart" uri="{C3380CC4-5D6E-409C-BE32-E72D297353CC}">
              <c16:uniqueId val="{00000004-A106-4065-AD12-D20AB814CCB2}"/>
            </c:ext>
          </c:extLst>
        </c:ser>
        <c:dLbls>
          <c:dLblPos val="ctr"/>
          <c:showLegendKey val="0"/>
          <c:showVal val="0"/>
          <c:showCatName val="0"/>
          <c:showSerName val="0"/>
          <c:showPercent val="1"/>
          <c:showBubbleSize val="0"/>
          <c:showLeaderLines val="1"/>
        </c:dLbls>
      </c:pie3DChart>
      <c:spPr>
        <a:noFill/>
        <a:ln w="25400">
          <a:noFill/>
        </a:ln>
        <a:effectLst/>
      </c:spPr>
    </c:plotArea>
    <c:legend>
      <c:legendPos val="r"/>
      <c:layout>
        <c:manualLayout>
          <c:xMode val="edge"/>
          <c:yMode val="edge"/>
          <c:x val="0"/>
          <c:y val="0.60968945763615778"/>
          <c:w val="0.6024019697597548"/>
          <c:h val="0.3903105423638422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65196-CB2E-4C4B-9A09-8C6E90C5A42C}"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92222-3DB3-4E98-A5C0-E2917A94D757}" type="slidenum">
              <a:rPr lang="en-US" smtClean="0"/>
              <a:t>‹#›</a:t>
            </a:fld>
            <a:endParaRPr lang="en-US"/>
          </a:p>
        </p:txBody>
      </p:sp>
    </p:spTree>
    <p:extLst>
      <p:ext uri="{BB962C8B-B14F-4D97-AF65-F5344CB8AC3E}">
        <p14:creationId xmlns:p14="http://schemas.microsoft.com/office/powerpoint/2010/main" val="998132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92222-3DB3-4E98-A5C0-E2917A94D757}" type="slidenum">
              <a:rPr lang="en-US" smtClean="0"/>
              <a:t>1</a:t>
            </a:fld>
            <a:endParaRPr lang="en-US"/>
          </a:p>
        </p:txBody>
      </p:sp>
    </p:spTree>
    <p:extLst>
      <p:ext uri="{BB962C8B-B14F-4D97-AF65-F5344CB8AC3E}">
        <p14:creationId xmlns:p14="http://schemas.microsoft.com/office/powerpoint/2010/main" val="310973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92222-3DB3-4E98-A5C0-E2917A94D757}" type="slidenum">
              <a:rPr lang="en-US" smtClean="0"/>
              <a:t>10</a:t>
            </a:fld>
            <a:endParaRPr lang="en-US"/>
          </a:p>
        </p:txBody>
      </p:sp>
    </p:spTree>
    <p:extLst>
      <p:ext uri="{BB962C8B-B14F-4D97-AF65-F5344CB8AC3E}">
        <p14:creationId xmlns:p14="http://schemas.microsoft.com/office/powerpoint/2010/main" val="3785999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92222-3DB3-4E98-A5C0-E2917A94D757}" type="slidenum">
              <a:rPr lang="en-US" smtClean="0"/>
              <a:t>19</a:t>
            </a:fld>
            <a:endParaRPr lang="en-US"/>
          </a:p>
        </p:txBody>
      </p:sp>
    </p:spTree>
    <p:extLst>
      <p:ext uri="{BB962C8B-B14F-4D97-AF65-F5344CB8AC3E}">
        <p14:creationId xmlns:p14="http://schemas.microsoft.com/office/powerpoint/2010/main" val="1313917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92222-3DB3-4E98-A5C0-E2917A94D757}" type="slidenum">
              <a:rPr lang="en-US" smtClean="0"/>
              <a:t>34</a:t>
            </a:fld>
            <a:endParaRPr lang="en-US"/>
          </a:p>
        </p:txBody>
      </p:sp>
    </p:spTree>
    <p:extLst>
      <p:ext uri="{BB962C8B-B14F-4D97-AF65-F5344CB8AC3E}">
        <p14:creationId xmlns:p14="http://schemas.microsoft.com/office/powerpoint/2010/main" val="3817481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2289DC-5D40-8742-B358-B5C906D0546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9897BB-544F-DB40-916D-E699BFE8973C}"/>
              </a:ext>
            </a:extLst>
          </p:cNvPr>
          <p:cNvSpPr>
            <a:spLocks noGrp="1"/>
          </p:cNvSpPr>
          <p:nvPr>
            <p:ph type="ctrTitle"/>
          </p:nvPr>
        </p:nvSpPr>
        <p:spPr>
          <a:xfrm>
            <a:off x="1215082" y="3031435"/>
            <a:ext cx="10831144" cy="1022224"/>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E7FFFDE2-8BE8-134F-8FBB-D25EA4B1061C}"/>
              </a:ext>
            </a:extLst>
          </p:cNvPr>
          <p:cNvSpPr>
            <a:spLocks noGrp="1"/>
          </p:cNvSpPr>
          <p:nvPr>
            <p:ph type="subTitle" idx="1" hasCustomPrompt="1"/>
          </p:nvPr>
        </p:nvSpPr>
        <p:spPr>
          <a:xfrm>
            <a:off x="1215082" y="4053659"/>
            <a:ext cx="7825947" cy="625474"/>
          </a:xfrm>
        </p:spPr>
        <p:txBody>
          <a:bodyPr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A picture containing drawing, clock&#10;&#10;Description automatically generated">
            <a:extLst>
              <a:ext uri="{FF2B5EF4-FFF2-40B4-BE49-F238E27FC236}">
                <a16:creationId xmlns:a16="http://schemas.microsoft.com/office/drawing/2014/main" id="{520A9D45-9B39-3042-BBBB-2649EECA1F50}"/>
              </a:ext>
            </a:extLst>
          </p:cNvPr>
          <p:cNvPicPr>
            <a:picLocks noChangeAspect="1"/>
          </p:cNvPicPr>
          <p:nvPr userDrawn="1"/>
        </p:nvPicPr>
        <p:blipFill>
          <a:blip r:embed="rId3"/>
          <a:stretch>
            <a:fillRect/>
          </a:stretch>
        </p:blipFill>
        <p:spPr>
          <a:xfrm>
            <a:off x="10971802" y="460827"/>
            <a:ext cx="637103" cy="1295712"/>
          </a:xfrm>
          <a:prstGeom prst="rect">
            <a:avLst/>
          </a:prstGeom>
        </p:spPr>
      </p:pic>
    </p:spTree>
    <p:extLst>
      <p:ext uri="{BB962C8B-B14F-4D97-AF65-F5344CB8AC3E}">
        <p14:creationId xmlns:p14="http://schemas.microsoft.com/office/powerpoint/2010/main" val="109509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A90407-D02D-9F49-8A2C-3443310CFDAE}"/>
              </a:ext>
            </a:extLst>
          </p:cNvPr>
          <p:cNvSpPr>
            <a:spLocks noGrp="1"/>
          </p:cNvSpPr>
          <p:nvPr>
            <p:ph type="ctrTitle"/>
          </p:nvPr>
        </p:nvSpPr>
        <p:spPr>
          <a:xfrm>
            <a:off x="1215082" y="3031435"/>
            <a:ext cx="10831144" cy="1022224"/>
          </a:xfrm>
        </p:spPr>
        <p:txBody>
          <a:bodyPr anchor="b"/>
          <a:lstStyle>
            <a:lvl1pPr algn="l">
              <a:defRPr sz="6000">
                <a:solidFill>
                  <a:schemeClr val="bg2">
                    <a:lumMod val="10000"/>
                  </a:schemeClr>
                </a:solidFill>
              </a:defRPr>
            </a:lvl1pPr>
          </a:lstStyle>
          <a:p>
            <a:r>
              <a:rPr lang="en-US" dirty="0"/>
              <a:t>Click to edit Master title style</a:t>
            </a:r>
          </a:p>
        </p:txBody>
      </p:sp>
      <p:sp>
        <p:nvSpPr>
          <p:cNvPr id="4" name="Subtitle 2">
            <a:extLst>
              <a:ext uri="{FF2B5EF4-FFF2-40B4-BE49-F238E27FC236}">
                <a16:creationId xmlns:a16="http://schemas.microsoft.com/office/drawing/2014/main" id="{412AB11C-65A4-2C46-ACEE-025A020E41DD}"/>
              </a:ext>
            </a:extLst>
          </p:cNvPr>
          <p:cNvSpPr>
            <a:spLocks noGrp="1"/>
          </p:cNvSpPr>
          <p:nvPr>
            <p:ph type="subTitle" idx="1" hasCustomPrompt="1"/>
          </p:nvPr>
        </p:nvSpPr>
        <p:spPr>
          <a:xfrm>
            <a:off x="1215082" y="4053659"/>
            <a:ext cx="7825947" cy="625474"/>
          </a:xfrm>
        </p:spPr>
        <p:txBody>
          <a:bodyPr anchor="b"/>
          <a:lstStyle>
            <a:lvl1pPr marL="0" indent="0" algn="l">
              <a:buNone/>
              <a:defRPr sz="2400">
                <a:solidFill>
                  <a:schemeClr val="bg2">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8794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2289DC-5D40-8742-B358-B5C906D0546E}"/>
              </a:ext>
            </a:extLst>
          </p:cNvPr>
          <p:cNvPicPr>
            <a:picLocks noChangeAspect="1"/>
          </p:cNvPicPr>
          <p:nvPr userDrawn="1"/>
        </p:nvPicPr>
        <p:blipFill>
          <a:blip r:embed="rId2">
            <a:alphaModFix/>
          </a:blip>
          <a:stretch>
            <a:fillRect/>
          </a:stretch>
        </p:blipFill>
        <p:spPr>
          <a:xfrm>
            <a:off x="0" y="0"/>
            <a:ext cx="12192000" cy="6858000"/>
          </a:xfrm>
          <a:prstGeom prst="rect">
            <a:avLst/>
          </a:prstGeom>
        </p:spPr>
      </p:pic>
      <p:pic>
        <p:nvPicPr>
          <p:cNvPr id="10" name="Picture 9" descr="A picture containing drawing, clock&#10;&#10;Description automatically generated">
            <a:extLst>
              <a:ext uri="{FF2B5EF4-FFF2-40B4-BE49-F238E27FC236}">
                <a16:creationId xmlns:a16="http://schemas.microsoft.com/office/drawing/2014/main" id="{520A9D45-9B39-3042-BBBB-2649EECA1F50}"/>
              </a:ext>
            </a:extLst>
          </p:cNvPr>
          <p:cNvPicPr>
            <a:picLocks noChangeAspect="1"/>
          </p:cNvPicPr>
          <p:nvPr userDrawn="1"/>
        </p:nvPicPr>
        <p:blipFill>
          <a:blip r:embed="rId3"/>
          <a:stretch>
            <a:fillRect/>
          </a:stretch>
        </p:blipFill>
        <p:spPr>
          <a:xfrm>
            <a:off x="5486898" y="2190236"/>
            <a:ext cx="1218203" cy="2477528"/>
          </a:xfrm>
          <a:prstGeom prst="rect">
            <a:avLst/>
          </a:prstGeom>
        </p:spPr>
      </p:pic>
    </p:spTree>
    <p:extLst>
      <p:ext uri="{BB962C8B-B14F-4D97-AF65-F5344CB8AC3E}">
        <p14:creationId xmlns:p14="http://schemas.microsoft.com/office/powerpoint/2010/main" val="272588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A5B008-0300-494D-8CC7-50F4AE8D4D36}"/>
              </a:ext>
            </a:extLst>
          </p:cNvPr>
          <p:cNvPicPr>
            <a:picLocks noChangeAspect="1"/>
          </p:cNvPicPr>
          <p:nvPr userDrawn="1"/>
        </p:nvPicPr>
        <p:blipFill>
          <a:blip r:embed="rId2">
            <a:alphaModFix amt="75000"/>
          </a:blip>
          <a:stretch>
            <a:fillRect/>
          </a:stretch>
        </p:blipFill>
        <p:spPr>
          <a:xfrm>
            <a:off x="0" y="0"/>
            <a:ext cx="12192000" cy="6858000"/>
          </a:xfrm>
          <a:prstGeom prst="rect">
            <a:avLst/>
          </a:prstGeom>
          <a:noFill/>
        </p:spPr>
      </p:pic>
      <p:sp>
        <p:nvSpPr>
          <p:cNvPr id="9" name="Title 1">
            <a:extLst>
              <a:ext uri="{FF2B5EF4-FFF2-40B4-BE49-F238E27FC236}">
                <a16:creationId xmlns:a16="http://schemas.microsoft.com/office/drawing/2014/main" id="{F35618AC-FCE5-9545-A06C-F73B94FCF4F5}"/>
              </a:ext>
            </a:extLst>
          </p:cNvPr>
          <p:cNvSpPr>
            <a:spLocks noGrp="1"/>
          </p:cNvSpPr>
          <p:nvPr>
            <p:ph type="ctrTitle"/>
          </p:nvPr>
        </p:nvSpPr>
        <p:spPr>
          <a:xfrm>
            <a:off x="1215082" y="3031435"/>
            <a:ext cx="10831144" cy="1022224"/>
          </a:xfrm>
          <a:prstGeom prst="rect">
            <a:avLst/>
          </a:prstGeom>
        </p:spPr>
        <p:txBody>
          <a:bodyPr anchor="b"/>
          <a:lstStyle>
            <a:lvl1pPr algn="l">
              <a:defRPr sz="6000"/>
            </a:lvl1pPr>
          </a:lstStyle>
          <a:p>
            <a:r>
              <a:rPr lang="en-US" dirty="0"/>
              <a:t>Click to edit Master title style</a:t>
            </a:r>
          </a:p>
        </p:txBody>
      </p:sp>
      <p:sp>
        <p:nvSpPr>
          <p:cNvPr id="10" name="Subtitle 2">
            <a:extLst>
              <a:ext uri="{FF2B5EF4-FFF2-40B4-BE49-F238E27FC236}">
                <a16:creationId xmlns:a16="http://schemas.microsoft.com/office/drawing/2014/main" id="{9972E17F-73DC-4E47-B357-39CB55DCC1AA}"/>
              </a:ext>
            </a:extLst>
          </p:cNvPr>
          <p:cNvSpPr>
            <a:spLocks noGrp="1"/>
          </p:cNvSpPr>
          <p:nvPr>
            <p:ph type="subTitle" idx="1" hasCustomPrompt="1"/>
          </p:nvPr>
        </p:nvSpPr>
        <p:spPr>
          <a:xfrm>
            <a:off x="1215082" y="4053659"/>
            <a:ext cx="7825947" cy="625474"/>
          </a:xfrm>
        </p:spPr>
        <p:txBody>
          <a:bodyPr anchor="b"/>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descr="A close up of a sign&#10;&#10;Description automatically generated">
            <a:extLst>
              <a:ext uri="{FF2B5EF4-FFF2-40B4-BE49-F238E27FC236}">
                <a16:creationId xmlns:a16="http://schemas.microsoft.com/office/drawing/2014/main" id="{DEF2F31D-0BDC-F549-9C33-1362DE75CE83}"/>
              </a:ext>
            </a:extLst>
          </p:cNvPr>
          <p:cNvPicPr>
            <a:picLocks noChangeAspect="1"/>
          </p:cNvPicPr>
          <p:nvPr userDrawn="1"/>
        </p:nvPicPr>
        <p:blipFill>
          <a:blip r:embed="rId3"/>
          <a:stretch>
            <a:fillRect/>
          </a:stretch>
        </p:blipFill>
        <p:spPr>
          <a:xfrm>
            <a:off x="10975308" y="456106"/>
            <a:ext cx="639857" cy="1295711"/>
          </a:xfrm>
          <a:prstGeom prst="rect">
            <a:avLst/>
          </a:prstGeom>
        </p:spPr>
      </p:pic>
    </p:spTree>
    <p:extLst>
      <p:ext uri="{BB962C8B-B14F-4D97-AF65-F5344CB8AC3E}">
        <p14:creationId xmlns:p14="http://schemas.microsoft.com/office/powerpoint/2010/main" val="554888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EB64-C0C7-6C43-B1A2-51C21FE16E12}"/>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9E65FCF-499D-6E45-B3AF-F414ABF505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772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21F9-4398-B14F-B02F-EFA3BCAC7FE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C7F5E4-EAD3-8B42-9885-D7319185C8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482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9CEA-A734-4A44-92E3-56758F5C5B92}"/>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AA4D1F-F0BD-8B43-9624-DE52BC95A2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626995-C0D3-1C4D-B316-C55A678E7B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25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D3F0D6-21E2-AD40-ADB2-86E6C0E8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DB3F4-A41E-B74E-81FF-2CE011381D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B1B4E-770D-634E-8CC9-C8F7CDB0E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71D713-21DD-7344-87D9-DD08DE3102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7333EC3E-0F82-FA49-928B-1093BF6AB116}"/>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51894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183A-87FA-904B-B8FC-31D5F4DD7F7E}"/>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15292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42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F9904-060E-9243-9D0A-72C1077A0F60}"/>
              </a:ext>
            </a:extLst>
          </p:cNvPr>
          <p:cNvSpPr>
            <a:spLocks noGrp="1"/>
          </p:cNvSpPr>
          <p:nvPr>
            <p:ph idx="1"/>
          </p:nvPr>
        </p:nvSpPr>
        <p:spPr>
          <a:xfrm>
            <a:off x="5180012" y="15263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6642856-C495-1740-834F-9EEB4CA77862}"/>
              </a:ext>
            </a:extLst>
          </p:cNvPr>
          <p:cNvSpPr>
            <a:spLocks noGrp="1"/>
          </p:cNvSpPr>
          <p:nvPr>
            <p:ph type="body" sz="half" idx="2"/>
          </p:nvPr>
        </p:nvSpPr>
        <p:spPr>
          <a:xfrm>
            <a:off x="839788" y="1526381"/>
            <a:ext cx="3932237" cy="43426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3059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C4D4-802E-2347-A4FC-6A9012223A0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25BFDC-A994-AD4B-8006-8BE297E19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620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4DC307-33D6-2F4C-BE6C-9B3D37B57E9C}"/>
              </a:ext>
            </a:extLst>
          </p:cNvPr>
          <p:cNvSpPr>
            <a:spLocks noGrp="1"/>
          </p:cNvSpPr>
          <p:nvPr>
            <p:ph type="pic" idx="1"/>
          </p:nvPr>
        </p:nvSpPr>
        <p:spPr>
          <a:xfrm>
            <a:off x="5183188" y="1580322"/>
            <a:ext cx="6172200" cy="42807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6DAB67-A291-1945-B3C2-A6150D8EC892}"/>
              </a:ext>
            </a:extLst>
          </p:cNvPr>
          <p:cNvSpPr>
            <a:spLocks noGrp="1"/>
          </p:cNvSpPr>
          <p:nvPr>
            <p:ph type="body" sz="half" idx="2"/>
          </p:nvPr>
        </p:nvSpPr>
        <p:spPr>
          <a:xfrm>
            <a:off x="839788" y="1580322"/>
            <a:ext cx="3932237" cy="4288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86869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4537C3-8C67-D940-A567-1C8EDCF8261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close up of a sign&#10;&#10;Description automatically generated">
            <a:extLst>
              <a:ext uri="{FF2B5EF4-FFF2-40B4-BE49-F238E27FC236}">
                <a16:creationId xmlns:a16="http://schemas.microsoft.com/office/drawing/2014/main" id="{5ED03D8C-1934-6041-89AB-D85CD623D871}"/>
              </a:ext>
            </a:extLst>
          </p:cNvPr>
          <p:cNvPicPr>
            <a:picLocks noChangeAspect="1"/>
          </p:cNvPicPr>
          <p:nvPr userDrawn="1"/>
        </p:nvPicPr>
        <p:blipFill>
          <a:blip r:embed="rId3"/>
          <a:stretch>
            <a:fillRect/>
          </a:stretch>
        </p:blipFill>
        <p:spPr>
          <a:xfrm>
            <a:off x="5486898" y="2190236"/>
            <a:ext cx="1218203" cy="2466860"/>
          </a:xfrm>
          <a:prstGeom prst="rect">
            <a:avLst/>
          </a:prstGeom>
        </p:spPr>
      </p:pic>
    </p:spTree>
    <p:extLst>
      <p:ext uri="{BB962C8B-B14F-4D97-AF65-F5344CB8AC3E}">
        <p14:creationId xmlns:p14="http://schemas.microsoft.com/office/powerpoint/2010/main" val="384389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34BF-BA1E-1846-B924-657387788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5AF2E7-0A7D-B14F-B007-ECC60D07A9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05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D329-20D7-5244-9816-8F4658486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9CACC6-9DDE-4C42-87A0-EC6DDA6B67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577C9A-7AD3-FC4A-AE43-9DBECDB1F2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22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36A5-4EC3-5D40-8022-46415D71FE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B5DD21-82F0-4347-AB80-2B2A91487E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6F27A1-F045-FD42-ACC3-1891D3FEA6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A3B6B0-4677-8D4A-8F66-6FF3D4FC76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DF6565-EC61-5943-B590-EA91238FE2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863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0429-474A-124A-AF5F-D5EA76CE6D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875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71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33D3FB-3539-C04E-A4E7-3B6421E7320D}"/>
              </a:ext>
            </a:extLst>
          </p:cNvPr>
          <p:cNvSpPr>
            <a:spLocks noGrp="1"/>
          </p:cNvSpPr>
          <p:nvPr>
            <p:ph idx="1"/>
          </p:nvPr>
        </p:nvSpPr>
        <p:spPr>
          <a:xfrm>
            <a:off x="5183188" y="1413089"/>
            <a:ext cx="6172200" cy="44479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6EE39B9-1F22-3849-9230-C29893CEEA3F}"/>
              </a:ext>
            </a:extLst>
          </p:cNvPr>
          <p:cNvSpPr>
            <a:spLocks noGrp="1"/>
          </p:cNvSpPr>
          <p:nvPr>
            <p:ph type="body" sz="half" idx="2"/>
          </p:nvPr>
        </p:nvSpPr>
        <p:spPr>
          <a:xfrm>
            <a:off x="839788" y="1421027"/>
            <a:ext cx="3932237" cy="4447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5130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1B74AB4-6D80-EB4B-AFBF-5CF857ED5CA3}"/>
              </a:ext>
            </a:extLst>
          </p:cNvPr>
          <p:cNvSpPr>
            <a:spLocks noGrp="1"/>
          </p:cNvSpPr>
          <p:nvPr>
            <p:ph type="pic" idx="1"/>
          </p:nvPr>
        </p:nvSpPr>
        <p:spPr>
          <a:xfrm>
            <a:off x="5183188" y="1462516"/>
            <a:ext cx="6172200" cy="43985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0D8A52-F304-1044-B776-671CDC89CA49}"/>
              </a:ext>
            </a:extLst>
          </p:cNvPr>
          <p:cNvSpPr>
            <a:spLocks noGrp="1"/>
          </p:cNvSpPr>
          <p:nvPr>
            <p:ph type="body" sz="half" idx="2"/>
          </p:nvPr>
        </p:nvSpPr>
        <p:spPr>
          <a:xfrm>
            <a:off x="839788" y="1470454"/>
            <a:ext cx="3932237" cy="43985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5808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910C77-33BF-D743-87B2-BC46CCA5DD87}"/>
              </a:ext>
            </a:extLst>
          </p:cNvPr>
          <p:cNvPicPr>
            <a:picLocks noChangeAspect="1"/>
          </p:cNvPicPr>
          <p:nvPr userDrawn="1"/>
        </p:nvPicPr>
        <p:blipFill>
          <a:blip r:embed="rId13"/>
          <a:stretch>
            <a:fillRect/>
          </a:stretch>
        </p:blipFill>
        <p:spPr>
          <a:xfrm>
            <a:off x="0" y="0"/>
            <a:ext cx="12192000" cy="1168400"/>
          </a:xfrm>
          <a:prstGeom prst="rect">
            <a:avLst/>
          </a:prstGeom>
        </p:spPr>
      </p:pic>
      <p:sp>
        <p:nvSpPr>
          <p:cNvPr id="2" name="Title Placeholder 1">
            <a:extLst>
              <a:ext uri="{FF2B5EF4-FFF2-40B4-BE49-F238E27FC236}">
                <a16:creationId xmlns:a16="http://schemas.microsoft.com/office/drawing/2014/main" id="{7DE6044D-1EB9-FF42-A7C9-DF535F40DACB}"/>
              </a:ext>
            </a:extLst>
          </p:cNvPr>
          <p:cNvSpPr>
            <a:spLocks noGrp="1"/>
          </p:cNvSpPr>
          <p:nvPr>
            <p:ph type="title"/>
          </p:nvPr>
        </p:nvSpPr>
        <p:spPr>
          <a:xfrm>
            <a:off x="430696" y="248478"/>
            <a:ext cx="10515600" cy="81059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1B8E220-7325-B14C-B1BB-009F2909E3A4}"/>
              </a:ext>
            </a:extLst>
          </p:cNvPr>
          <p:cNvSpPr>
            <a:spLocks noGrp="1"/>
          </p:cNvSpPr>
          <p:nvPr>
            <p:ph type="body" idx="1"/>
          </p:nvPr>
        </p:nvSpPr>
        <p:spPr>
          <a:xfrm>
            <a:off x="838200" y="1567207"/>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260C5D41-422B-A74A-B8CD-07AAB99638EF}"/>
              </a:ext>
            </a:extLst>
          </p:cNvPr>
          <p:cNvPicPr>
            <a:picLocks noChangeAspect="1"/>
          </p:cNvPicPr>
          <p:nvPr userDrawn="1"/>
        </p:nvPicPr>
        <p:blipFill>
          <a:blip r:embed="rId14"/>
          <a:stretch>
            <a:fillRect/>
          </a:stretch>
        </p:blipFill>
        <p:spPr>
          <a:xfrm>
            <a:off x="11276192" y="90901"/>
            <a:ext cx="485112" cy="986598"/>
          </a:xfrm>
          <a:prstGeom prst="rect">
            <a:avLst/>
          </a:prstGeom>
        </p:spPr>
      </p:pic>
      <p:sp>
        <p:nvSpPr>
          <p:cNvPr id="12" name="TextBox 11">
            <a:extLst>
              <a:ext uri="{FF2B5EF4-FFF2-40B4-BE49-F238E27FC236}">
                <a16:creationId xmlns:a16="http://schemas.microsoft.com/office/drawing/2014/main" id="{B834E456-D499-AB47-AD23-1C93058AD751}"/>
              </a:ext>
            </a:extLst>
          </p:cNvPr>
          <p:cNvSpPr txBox="1"/>
          <p:nvPr userDrawn="1"/>
        </p:nvSpPr>
        <p:spPr>
          <a:xfrm>
            <a:off x="7820687" y="6513183"/>
            <a:ext cx="3945835" cy="253916"/>
          </a:xfrm>
          <a:prstGeom prst="rect">
            <a:avLst/>
          </a:prstGeom>
          <a:noFill/>
        </p:spPr>
        <p:txBody>
          <a:bodyPr wrap="square" rtlCol="0">
            <a:spAutoFit/>
          </a:bodyPr>
          <a:lstStyle/>
          <a:p>
            <a:pPr algn="r"/>
            <a:r>
              <a:rPr lang="en-US" sz="1050" dirty="0">
                <a:solidFill>
                  <a:schemeClr val="tx1">
                    <a:alpha val="75000"/>
                  </a:schemeClr>
                </a:solidFill>
              </a:rPr>
              <a:t>UNITED NATIONS DEVELOPMENT PROGRAMME</a:t>
            </a:r>
          </a:p>
        </p:txBody>
      </p:sp>
    </p:spTree>
    <p:extLst>
      <p:ext uri="{BB962C8B-B14F-4D97-AF65-F5344CB8AC3E}">
        <p14:creationId xmlns:p14="http://schemas.microsoft.com/office/powerpoint/2010/main" val="49487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2" r:id="rId10"/>
    <p:sldLayoutId id="2147483660" r:id="rId11"/>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B126BB-C052-2B43-864C-1221AD1D486E}"/>
              </a:ext>
            </a:extLst>
          </p:cNvPr>
          <p:cNvPicPr>
            <a:picLocks noChangeAspect="1"/>
          </p:cNvPicPr>
          <p:nvPr userDrawn="1"/>
        </p:nvPicPr>
        <p:blipFill>
          <a:blip r:embed="rId12"/>
          <a:stretch>
            <a:fillRect/>
          </a:stretch>
        </p:blipFill>
        <p:spPr>
          <a:xfrm>
            <a:off x="0" y="0"/>
            <a:ext cx="12192000" cy="1168400"/>
          </a:xfrm>
          <a:prstGeom prst="rect">
            <a:avLst/>
          </a:prstGeom>
        </p:spPr>
      </p:pic>
      <p:sp>
        <p:nvSpPr>
          <p:cNvPr id="3" name="Text Placeholder 2">
            <a:extLst>
              <a:ext uri="{FF2B5EF4-FFF2-40B4-BE49-F238E27FC236}">
                <a16:creationId xmlns:a16="http://schemas.microsoft.com/office/drawing/2014/main" id="{0665A9E4-E614-D84D-9314-C67550366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close up of a sign&#10;&#10;Description automatically generated">
            <a:extLst>
              <a:ext uri="{FF2B5EF4-FFF2-40B4-BE49-F238E27FC236}">
                <a16:creationId xmlns:a16="http://schemas.microsoft.com/office/drawing/2014/main" id="{D6AA1CD7-E794-3B4E-9D32-982B035D3E8C}"/>
              </a:ext>
            </a:extLst>
          </p:cNvPr>
          <p:cNvPicPr>
            <a:picLocks noChangeAspect="1"/>
          </p:cNvPicPr>
          <p:nvPr userDrawn="1"/>
        </p:nvPicPr>
        <p:blipFill>
          <a:blip r:embed="rId13"/>
          <a:stretch>
            <a:fillRect/>
          </a:stretch>
        </p:blipFill>
        <p:spPr>
          <a:xfrm>
            <a:off x="11396870" y="92933"/>
            <a:ext cx="494011" cy="1000372"/>
          </a:xfrm>
          <a:prstGeom prst="rect">
            <a:avLst/>
          </a:prstGeom>
        </p:spPr>
      </p:pic>
      <p:sp>
        <p:nvSpPr>
          <p:cNvPr id="7" name="Title Placeholder 1">
            <a:extLst>
              <a:ext uri="{FF2B5EF4-FFF2-40B4-BE49-F238E27FC236}">
                <a16:creationId xmlns:a16="http://schemas.microsoft.com/office/drawing/2014/main" id="{51958FA5-E4DB-B34C-9943-858EA151214C}"/>
              </a:ext>
            </a:extLst>
          </p:cNvPr>
          <p:cNvSpPr>
            <a:spLocks noGrp="1"/>
          </p:cNvSpPr>
          <p:nvPr>
            <p:ph type="title"/>
          </p:nvPr>
        </p:nvSpPr>
        <p:spPr>
          <a:xfrm>
            <a:off x="430696" y="248478"/>
            <a:ext cx="10515600" cy="810592"/>
          </a:xfrm>
          <a:prstGeom prst="rect">
            <a:avLst/>
          </a:prstGeom>
        </p:spPr>
        <p:txBody>
          <a:bodyPr vert="horz" lIns="91440" tIns="45720" rIns="91440" bIns="45720" rtlCol="0" anchor="b">
            <a:normAutofit/>
          </a:bodyPr>
          <a:lstStyle/>
          <a:p>
            <a:r>
              <a:rPr lang="en-US" dirty="0"/>
              <a:t>Click to edit Master title style</a:t>
            </a:r>
          </a:p>
        </p:txBody>
      </p:sp>
      <p:sp>
        <p:nvSpPr>
          <p:cNvPr id="10" name="TextBox 9">
            <a:extLst>
              <a:ext uri="{FF2B5EF4-FFF2-40B4-BE49-F238E27FC236}">
                <a16:creationId xmlns:a16="http://schemas.microsoft.com/office/drawing/2014/main" id="{60070596-D987-644D-87F0-1FF9E4EF055A}"/>
              </a:ext>
            </a:extLst>
          </p:cNvPr>
          <p:cNvSpPr txBox="1"/>
          <p:nvPr userDrawn="1"/>
        </p:nvSpPr>
        <p:spPr>
          <a:xfrm>
            <a:off x="7820687" y="6513183"/>
            <a:ext cx="3945835" cy="253916"/>
          </a:xfrm>
          <a:prstGeom prst="rect">
            <a:avLst/>
          </a:prstGeom>
          <a:noFill/>
        </p:spPr>
        <p:txBody>
          <a:bodyPr wrap="square" rtlCol="0">
            <a:spAutoFit/>
          </a:bodyPr>
          <a:lstStyle/>
          <a:p>
            <a:pPr algn="r"/>
            <a:r>
              <a:rPr lang="en-US" sz="1050" dirty="0">
                <a:solidFill>
                  <a:schemeClr val="tx1">
                    <a:alpha val="75000"/>
                  </a:schemeClr>
                </a:solidFill>
              </a:rPr>
              <a:t>UNITED NATIONS DEVELOPMENT PROGRAMME</a:t>
            </a:r>
          </a:p>
        </p:txBody>
      </p:sp>
    </p:spTree>
    <p:extLst>
      <p:ext uri="{BB962C8B-B14F-4D97-AF65-F5344CB8AC3E}">
        <p14:creationId xmlns:p14="http://schemas.microsoft.com/office/powerpoint/2010/main" val="36559339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6CB8-3653-644D-913F-B94CE3719F48}"/>
              </a:ext>
            </a:extLst>
          </p:cNvPr>
          <p:cNvSpPr>
            <a:spLocks noGrp="1"/>
          </p:cNvSpPr>
          <p:nvPr>
            <p:ph type="ctrTitle"/>
          </p:nvPr>
        </p:nvSpPr>
        <p:spPr/>
        <p:txBody>
          <a:bodyPr>
            <a:normAutofit fontScale="90000"/>
          </a:bodyPr>
          <a:lstStyle/>
          <a:p>
            <a:pPr algn="ctr"/>
            <a:br>
              <a:rPr lang="sr-Latn-RS" dirty="0"/>
            </a:br>
            <a:br>
              <a:rPr lang="sr-Latn-RS" dirty="0"/>
            </a:br>
            <a:br>
              <a:rPr lang="sr-Latn-RS" dirty="0"/>
            </a:br>
            <a:r>
              <a:rPr lang="sr-Latn-RS" dirty="0"/>
              <a:t>EFIKASNO UPRAVLJANJE IMOVINOM JLS U BOSNI I HERCEGOVINI </a:t>
            </a:r>
            <a:endParaRPr lang="en-US" dirty="0"/>
          </a:p>
        </p:txBody>
      </p:sp>
      <p:sp>
        <p:nvSpPr>
          <p:cNvPr id="3" name="Subtitle 2">
            <a:extLst>
              <a:ext uri="{FF2B5EF4-FFF2-40B4-BE49-F238E27FC236}">
                <a16:creationId xmlns:a16="http://schemas.microsoft.com/office/drawing/2014/main" id="{EDAFBDA5-E298-3440-8BED-4395E0318CFA}"/>
              </a:ext>
            </a:extLst>
          </p:cNvPr>
          <p:cNvSpPr>
            <a:spLocks noGrp="1"/>
          </p:cNvSpPr>
          <p:nvPr>
            <p:ph type="subTitle" idx="1"/>
          </p:nvPr>
        </p:nvSpPr>
        <p:spPr>
          <a:xfrm>
            <a:off x="4278337" y="5206331"/>
            <a:ext cx="7258929" cy="625474"/>
          </a:xfrm>
        </p:spPr>
        <p:txBody>
          <a:bodyPr>
            <a:noAutofit/>
          </a:bodyPr>
          <a:lstStyle/>
          <a:p>
            <a:r>
              <a:rPr lang="sr-Latn-RS" sz="4000" b="1" dirty="0"/>
              <a:t>		</a:t>
            </a:r>
          </a:p>
          <a:p>
            <a:r>
              <a:rPr lang="sr-Latn-RS" sz="4000" b="1" dirty="0"/>
              <a:t>Projekat PIPLS UNDP BIH</a:t>
            </a:r>
            <a:endParaRPr lang="en-US" sz="4000" b="1" dirty="0"/>
          </a:p>
        </p:txBody>
      </p:sp>
    </p:spTree>
    <p:extLst>
      <p:ext uri="{BB962C8B-B14F-4D97-AF65-F5344CB8AC3E}">
        <p14:creationId xmlns:p14="http://schemas.microsoft.com/office/powerpoint/2010/main" val="4256616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6CB8-3653-644D-913F-B94CE3719F48}"/>
              </a:ext>
            </a:extLst>
          </p:cNvPr>
          <p:cNvSpPr>
            <a:spLocks noGrp="1"/>
          </p:cNvSpPr>
          <p:nvPr>
            <p:ph type="ctrTitle"/>
          </p:nvPr>
        </p:nvSpPr>
        <p:spPr>
          <a:xfrm>
            <a:off x="1215082" y="1589649"/>
            <a:ext cx="10831144" cy="2464010"/>
          </a:xfrm>
        </p:spPr>
        <p:txBody>
          <a:bodyPr>
            <a:normAutofit/>
          </a:bodyPr>
          <a:lstStyle/>
          <a:p>
            <a:pPr algn="ctr"/>
            <a:r>
              <a:rPr lang="sr-Latn-RS" dirty="0"/>
              <a:t>Upravljanje imovinom JLS u regionu </a:t>
            </a:r>
            <a:endParaRPr lang="en-US" dirty="0"/>
          </a:p>
        </p:txBody>
      </p:sp>
      <p:sp>
        <p:nvSpPr>
          <p:cNvPr id="3" name="Subtitle 2">
            <a:extLst>
              <a:ext uri="{FF2B5EF4-FFF2-40B4-BE49-F238E27FC236}">
                <a16:creationId xmlns:a16="http://schemas.microsoft.com/office/drawing/2014/main" id="{EDAFBDA5-E298-3440-8BED-4395E0318CFA}"/>
              </a:ext>
            </a:extLst>
          </p:cNvPr>
          <p:cNvSpPr>
            <a:spLocks noGrp="1"/>
          </p:cNvSpPr>
          <p:nvPr>
            <p:ph type="subTitle" idx="1"/>
          </p:nvPr>
        </p:nvSpPr>
        <p:spPr>
          <a:xfrm>
            <a:off x="1304749" y="4349081"/>
            <a:ext cx="9682119" cy="625474"/>
          </a:xfrm>
        </p:spPr>
        <p:txBody>
          <a:bodyPr>
            <a:noAutofit/>
          </a:bodyPr>
          <a:lstStyle/>
          <a:p>
            <a:pPr algn="ctr"/>
            <a:r>
              <a:rPr lang="sr-Latn-RS" sz="4000" b="1" dirty="0"/>
              <a:t>Hrvatska, Srbija, Crna Gora </a:t>
            </a:r>
            <a:endParaRPr lang="en-US" sz="4000" b="1" dirty="0"/>
          </a:p>
        </p:txBody>
      </p:sp>
    </p:spTree>
    <p:extLst>
      <p:ext uri="{BB962C8B-B14F-4D97-AF65-F5344CB8AC3E}">
        <p14:creationId xmlns:p14="http://schemas.microsoft.com/office/powerpoint/2010/main" val="208215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F92F-4066-F747-AAEF-597A8340E927}"/>
              </a:ext>
            </a:extLst>
          </p:cNvPr>
          <p:cNvSpPr>
            <a:spLocks noGrp="1"/>
          </p:cNvSpPr>
          <p:nvPr>
            <p:ph type="title"/>
          </p:nvPr>
        </p:nvSpPr>
        <p:spPr/>
        <p:txBody>
          <a:bodyPr>
            <a:noAutofit/>
          </a:bodyPr>
          <a:lstStyle/>
          <a:p>
            <a:pPr algn="ctr"/>
            <a:r>
              <a:rPr lang="sr-Latn-RS" dirty="0"/>
              <a:t>REPUBLIKA HRVATSKA</a:t>
            </a:r>
            <a:endParaRPr lang="en-US" dirty="0"/>
          </a:p>
        </p:txBody>
      </p:sp>
      <p:sp>
        <p:nvSpPr>
          <p:cNvPr id="3" name="Content Placeholder 2">
            <a:extLst>
              <a:ext uri="{FF2B5EF4-FFF2-40B4-BE49-F238E27FC236}">
                <a16:creationId xmlns:a16="http://schemas.microsoft.com/office/drawing/2014/main" id="{1A0C734C-9B4D-C345-AC15-366AD2B82FF9}"/>
              </a:ext>
            </a:extLst>
          </p:cNvPr>
          <p:cNvSpPr>
            <a:spLocks noGrp="1"/>
          </p:cNvSpPr>
          <p:nvPr>
            <p:ph idx="1"/>
          </p:nvPr>
        </p:nvSpPr>
        <p:spPr>
          <a:xfrm>
            <a:off x="430696" y="1392702"/>
            <a:ext cx="11343962" cy="4994029"/>
          </a:xfrm>
        </p:spPr>
        <p:txBody>
          <a:bodyPr>
            <a:normAutofit lnSpcReduction="10000"/>
          </a:bodyPr>
          <a:lstStyle/>
          <a:p>
            <a:pPr marL="0" indent="0">
              <a:buNone/>
            </a:pPr>
            <a:r>
              <a:rPr lang="sr-Latn-RS" dirty="0"/>
              <a:t>Prvi projekat UI JLS u regionu (2002-2007 USAID PRLS Projekat) </a:t>
            </a:r>
          </a:p>
          <a:p>
            <a:pPr marL="0" indent="0">
              <a:buNone/>
            </a:pPr>
            <a:endParaRPr lang="sr-Latn-RS" dirty="0"/>
          </a:p>
          <a:p>
            <a:pPr marL="0" indent="0">
              <a:buNone/>
            </a:pPr>
            <a:r>
              <a:rPr lang="sr-Latn-RS" dirty="0"/>
              <a:t>Prvi Zakon o upravljanju državnom imovinom 2010 </a:t>
            </a:r>
          </a:p>
          <a:p>
            <a:pPr marL="0" indent="0">
              <a:buNone/>
            </a:pPr>
            <a:endParaRPr lang="sr-Latn-RS" dirty="0"/>
          </a:p>
          <a:p>
            <a:pPr marL="0" indent="0">
              <a:buNone/>
            </a:pPr>
            <a:r>
              <a:rPr lang="sr-Latn-RS" b="1" dirty="0"/>
              <a:t>Važeći Propisi:</a:t>
            </a:r>
          </a:p>
          <a:p>
            <a:pPr marL="0" indent="0">
              <a:buNone/>
            </a:pPr>
            <a:endParaRPr lang="sr-Latn-RS" dirty="0"/>
          </a:p>
          <a:p>
            <a:pPr marL="342900" marR="0" lvl="0" indent="-342900" algn="just">
              <a:spcBef>
                <a:spcPts val="0"/>
              </a:spcBef>
              <a:spcAft>
                <a:spcPts val="0"/>
              </a:spcAft>
              <a:buFont typeface="+mj-lt"/>
              <a:buAutoNum type="arabicPeriod"/>
            </a:pPr>
            <a:r>
              <a:rPr lang="bs-Latn-BA" sz="2400" kern="1400" dirty="0">
                <a:effectLst/>
                <a:ea typeface="Calibri" panose="020F0502020204030204" pitchFamily="34" charset="0"/>
              </a:rPr>
              <a:t>Zakon o upravljanju državnom imovinom (Nar. novine br. 52/18)</a:t>
            </a:r>
          </a:p>
          <a:p>
            <a:pPr marL="0" marR="0" lvl="0" indent="0" algn="just">
              <a:spcBef>
                <a:spcPts val="0"/>
              </a:spcBef>
              <a:spcAft>
                <a:spcPts val="0"/>
              </a:spcAft>
              <a:buNone/>
            </a:pPr>
            <a:endParaRPr lang="en-US" sz="2400" kern="1400" dirty="0">
              <a:effectLst/>
              <a:ea typeface="Calibri" panose="020F0502020204030204" pitchFamily="34" charset="0"/>
            </a:endParaRPr>
          </a:p>
          <a:p>
            <a:pPr marL="0" marR="0" lvl="0" indent="0" algn="just">
              <a:spcBef>
                <a:spcPts val="0"/>
              </a:spcBef>
              <a:spcAft>
                <a:spcPts val="0"/>
              </a:spcAft>
              <a:buNone/>
            </a:pPr>
            <a:r>
              <a:rPr lang="bs-Latn-BA" sz="2400" kern="1400" dirty="0">
                <a:effectLst/>
                <a:ea typeface="Calibri" panose="020F0502020204030204" pitchFamily="34" charset="0"/>
              </a:rPr>
              <a:t>2. Strategija upravljanja državnom imovinom 2019– 2025 (Nar. novine br. 96/19)</a:t>
            </a:r>
          </a:p>
          <a:p>
            <a:pPr marL="0" marR="0" lvl="0" indent="0" algn="just">
              <a:spcBef>
                <a:spcPts val="0"/>
              </a:spcBef>
              <a:spcAft>
                <a:spcPts val="0"/>
              </a:spcAft>
              <a:buNone/>
            </a:pPr>
            <a:endParaRPr lang="en-US" sz="2400" kern="1400" dirty="0">
              <a:effectLst/>
              <a:ea typeface="Calibri" panose="020F0502020204030204" pitchFamily="34" charset="0"/>
            </a:endParaRPr>
          </a:p>
          <a:p>
            <a:pPr marL="0" marR="0" lvl="0" indent="0" algn="just">
              <a:spcBef>
                <a:spcPts val="0"/>
              </a:spcBef>
              <a:spcAft>
                <a:spcPts val="0"/>
              </a:spcAft>
              <a:buNone/>
            </a:pPr>
            <a:r>
              <a:rPr lang="bs-Latn-BA" sz="2400" kern="1400" dirty="0">
                <a:effectLst/>
                <a:ea typeface="Calibri" panose="020F0502020204030204" pitchFamily="34" charset="0"/>
              </a:rPr>
              <a:t>3. Zakon o Središnjem registru državne imovine (Nar. novine  br. 112/18)</a:t>
            </a:r>
          </a:p>
          <a:p>
            <a:pPr marL="0" marR="0" lvl="0" indent="0" algn="just">
              <a:spcBef>
                <a:spcPts val="0"/>
              </a:spcBef>
              <a:spcAft>
                <a:spcPts val="0"/>
              </a:spcAft>
              <a:buNone/>
            </a:pPr>
            <a:endParaRPr lang="en-US" sz="2400" kern="1400" dirty="0">
              <a:effectLst/>
              <a:ea typeface="Calibri" panose="020F0502020204030204" pitchFamily="34" charset="0"/>
            </a:endParaRPr>
          </a:p>
          <a:p>
            <a:pPr marL="0" marR="0" lvl="0" indent="0" algn="just">
              <a:spcBef>
                <a:spcPts val="0"/>
              </a:spcBef>
              <a:spcAft>
                <a:spcPts val="0"/>
              </a:spcAft>
              <a:buNone/>
            </a:pPr>
            <a:r>
              <a:rPr lang="bs-Latn-BA" sz="2400" kern="1400" dirty="0">
                <a:effectLst/>
                <a:ea typeface="Calibri" panose="020F0502020204030204" pitchFamily="34" charset="0"/>
              </a:rPr>
              <a:t>4. Uredba o Središnjem registru državne imovine (Nar. novine br. 3/20)</a:t>
            </a:r>
            <a:endParaRPr lang="en-US" sz="2400" kern="1400" dirty="0">
              <a:effectLst/>
              <a:ea typeface="Calibri" panose="020F0502020204030204" pitchFamily="34" charset="0"/>
            </a:endParaRPr>
          </a:p>
          <a:p>
            <a:pPr marL="457200" marR="0" algn="just">
              <a:spcBef>
                <a:spcPts val="0"/>
              </a:spcBef>
              <a:spcAft>
                <a:spcPts val="0"/>
              </a:spcAft>
            </a:pPr>
            <a:endParaRPr lang="en-US" sz="2400" kern="1400" dirty="0">
              <a:effectLst/>
              <a:ea typeface="Calibri" panose="020F0502020204030204" pitchFamily="34" charset="0"/>
            </a:endParaRPr>
          </a:p>
          <a:p>
            <a:pPr marL="0" indent="0">
              <a:buNone/>
            </a:pPr>
            <a:endParaRPr lang="sr-Latn-RS" sz="2400" dirty="0"/>
          </a:p>
          <a:p>
            <a:pPr marL="0" indent="0">
              <a:buNone/>
            </a:pPr>
            <a:endParaRPr lang="en-US" dirty="0"/>
          </a:p>
        </p:txBody>
      </p:sp>
    </p:spTree>
    <p:extLst>
      <p:ext uri="{BB962C8B-B14F-4D97-AF65-F5344CB8AC3E}">
        <p14:creationId xmlns:p14="http://schemas.microsoft.com/office/powerpoint/2010/main" val="2387709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A2F7-F3D4-48ED-8016-20CE01B78137}"/>
              </a:ext>
            </a:extLst>
          </p:cNvPr>
          <p:cNvSpPr>
            <a:spLocks noGrp="1"/>
          </p:cNvSpPr>
          <p:nvPr>
            <p:ph type="title"/>
          </p:nvPr>
        </p:nvSpPr>
        <p:spPr/>
        <p:txBody>
          <a:bodyPr/>
          <a:lstStyle/>
          <a:p>
            <a:pPr algn="ctr"/>
            <a:r>
              <a:rPr lang="sr-Latn-RS" dirty="0"/>
              <a:t>REPUBLIKA HRVATSKA</a:t>
            </a:r>
            <a:endParaRPr lang="en-US" dirty="0"/>
          </a:p>
        </p:txBody>
      </p:sp>
      <p:sp>
        <p:nvSpPr>
          <p:cNvPr id="3" name="Content Placeholder 2">
            <a:extLst>
              <a:ext uri="{FF2B5EF4-FFF2-40B4-BE49-F238E27FC236}">
                <a16:creationId xmlns:a16="http://schemas.microsoft.com/office/drawing/2014/main" id="{027927B7-1CA2-4354-B539-6B32D2937F88}"/>
              </a:ext>
            </a:extLst>
          </p:cNvPr>
          <p:cNvSpPr>
            <a:spLocks noGrp="1"/>
          </p:cNvSpPr>
          <p:nvPr>
            <p:ph idx="1"/>
          </p:nvPr>
        </p:nvSpPr>
        <p:spPr>
          <a:xfrm>
            <a:off x="430696" y="801857"/>
            <a:ext cx="11414301" cy="6199017"/>
          </a:xfrm>
        </p:spPr>
        <p:txBody>
          <a:bodyPr numCol="1" anchor="ctr"/>
          <a:lstStyle/>
          <a:p>
            <a:pPr marL="685800" marR="0" indent="-457200" algn="just">
              <a:lnSpc>
                <a:spcPct val="150000"/>
              </a:lnSpc>
              <a:spcBef>
                <a:spcPts val="0"/>
              </a:spcBef>
              <a:spcAft>
                <a:spcPts val="0"/>
              </a:spcAft>
              <a:buAutoNum type="arabicPeriod"/>
            </a:pPr>
            <a:r>
              <a:rPr lang="bs-Latn-BA" sz="2400" b="1" kern="1400" dirty="0">
                <a:effectLst/>
                <a:ea typeface="Calibri" panose="020F0502020204030204" pitchFamily="34" charset="0"/>
              </a:rPr>
              <a:t>Središnji registar državne imovine </a:t>
            </a:r>
          </a:p>
          <a:p>
            <a:pPr marL="571500" indent="-342900" algn="just">
              <a:lnSpc>
                <a:spcPct val="150000"/>
              </a:lnSpc>
              <a:spcBef>
                <a:spcPts val="0"/>
              </a:spcBef>
            </a:pPr>
            <a:r>
              <a:rPr lang="bs-Latn-BA" sz="2000" kern="1400" dirty="0">
                <a:ea typeface="Calibri" panose="020F0502020204030204" pitchFamily="34" charset="0"/>
              </a:rPr>
              <a:t>V</a:t>
            </a:r>
            <a:r>
              <a:rPr lang="bs-Latn-BA" sz="2000" kern="1400" dirty="0">
                <a:effectLst/>
                <a:ea typeface="Calibri" panose="020F0502020204030204" pitchFamily="34" charset="0"/>
              </a:rPr>
              <a:t>odi se od </a:t>
            </a:r>
            <a:r>
              <a:rPr lang="bs-Latn-BA" sz="2000" kern="1400" dirty="0">
                <a:ea typeface="Calibri" panose="020F0502020204030204" pitchFamily="34" charset="0"/>
              </a:rPr>
              <a:t>20</a:t>
            </a:r>
            <a:r>
              <a:rPr lang="bs-Latn-BA" sz="2000" kern="1400" dirty="0">
                <a:effectLst/>
                <a:ea typeface="Calibri" panose="020F0502020204030204" pitchFamily="34" charset="0"/>
              </a:rPr>
              <a:t>14. – od 2019.god. u elektronskom obliku  </a:t>
            </a:r>
            <a:endParaRPr lang="en-US" sz="2000" kern="1400" dirty="0">
              <a:effectLst/>
              <a:ea typeface="Calibri" panose="020F0502020204030204" pitchFamily="34" charset="0"/>
            </a:endParaRPr>
          </a:p>
          <a:p>
            <a:pPr marL="457200" marR="0" algn="just">
              <a:spcBef>
                <a:spcPts val="0"/>
              </a:spcBef>
              <a:spcAft>
                <a:spcPts val="0"/>
              </a:spcAft>
            </a:pPr>
            <a:r>
              <a:rPr lang="bs-Latn-BA" sz="2000" kern="1400" dirty="0">
                <a:effectLst/>
                <a:ea typeface="Calibri" panose="020F0502020204030204" pitchFamily="34" charset="0"/>
              </a:rPr>
              <a:t>  Središnji državni ured za razvoj digitalnog društva </a:t>
            </a:r>
            <a:endParaRPr lang="en-US" sz="2000" kern="1400" dirty="0">
              <a:effectLst/>
              <a:ea typeface="Calibri" panose="020F0502020204030204" pitchFamily="34" charset="0"/>
            </a:endParaRPr>
          </a:p>
          <a:p>
            <a:pPr marL="457200" marR="0" algn="just">
              <a:spcBef>
                <a:spcPts val="0"/>
              </a:spcBef>
              <a:spcAft>
                <a:spcPts val="0"/>
              </a:spcAft>
            </a:pPr>
            <a:r>
              <a:rPr lang="bs-Latn-BA" sz="2000" kern="1400" dirty="0">
                <a:effectLst/>
                <a:ea typeface="Calibri" panose="020F0502020204030204" pitchFamily="34" charset="0"/>
              </a:rPr>
              <a:t>  Obveznici dostave podataka u Registar - sve pravne osobe javnog prava </a:t>
            </a:r>
            <a:endParaRPr lang="en-US" sz="2000" kern="1400" dirty="0">
              <a:effectLst/>
              <a:ea typeface="Calibri" panose="020F0502020204030204" pitchFamily="34" charset="0"/>
            </a:endParaRPr>
          </a:p>
          <a:p>
            <a:pPr marL="0" indent="0">
              <a:buNone/>
            </a:pPr>
            <a:r>
              <a:rPr lang="sr-Latn-RS" dirty="0"/>
              <a:t>   </a:t>
            </a:r>
            <a:r>
              <a:rPr lang="sr-Latn-RS" sz="2400" b="1" dirty="0"/>
              <a:t>2.</a:t>
            </a:r>
            <a:r>
              <a:rPr lang="sr-Latn-RS" sz="2400" dirty="0"/>
              <a:t> </a:t>
            </a:r>
            <a:r>
              <a:rPr lang="sr-Latn-RS" sz="2400" b="1" dirty="0"/>
              <a:t>Sticanje svojine JLS – obaveza podnošenja zahtjeva Min. od str. JLS</a:t>
            </a:r>
          </a:p>
          <a:p>
            <a:pPr marL="0" indent="0" algn="just">
              <a:buNone/>
            </a:pPr>
            <a:r>
              <a:rPr lang="bs-Latn-BA" sz="1800" dirty="0">
                <a:ea typeface="Calibri" panose="020F0502020204030204" pitchFamily="34" charset="0"/>
              </a:rPr>
              <a:t>      </a:t>
            </a:r>
            <a:r>
              <a:rPr lang="bs-Latn-BA" sz="1800" dirty="0">
                <a:effectLst/>
                <a:ea typeface="Calibri" panose="020F0502020204030204" pitchFamily="34" charset="0"/>
              </a:rPr>
              <a:t>nekretnine koje su na dan 01 siječnja 2017.god upisane kao vlasništvo RH upisuju se na ime JLS uz prethodno od Ministarstva izdatu ispravu podobnu za upis (rok za zahtjev JLS 31.prosinac 2019. god.)</a:t>
            </a:r>
            <a:r>
              <a:rPr lang="bs-Latn-BA" sz="1800" dirty="0">
                <a:solidFill>
                  <a:srgbClr val="231F20"/>
                </a:solidFill>
                <a:effectLst/>
                <a:ea typeface="Calibri" panose="020F0502020204030204" pitchFamily="34" charset="0"/>
              </a:rPr>
              <a:t> </a:t>
            </a:r>
          </a:p>
          <a:p>
            <a:pPr marL="0" indent="0" algn="just">
              <a:buNone/>
            </a:pPr>
            <a:r>
              <a:rPr lang="bs-Latn-BA" sz="2400" b="1" kern="1400" dirty="0">
                <a:ea typeface="Calibri" panose="020F0502020204030204" pitchFamily="34" charset="0"/>
              </a:rPr>
              <a:t>   3.  </a:t>
            </a:r>
            <a:r>
              <a:rPr lang="bs-Latn-BA" sz="2400" b="1" kern="1400" dirty="0">
                <a:effectLst/>
                <a:ea typeface="Calibri" panose="020F0502020204030204" pitchFamily="34" charset="0"/>
              </a:rPr>
              <a:t>Raspolaganje državnom imovinom u korist JLS (član 45 i član  68; bez  </a:t>
            </a:r>
          </a:p>
          <a:p>
            <a:pPr marL="0" indent="0" algn="just">
              <a:buNone/>
            </a:pPr>
            <a:r>
              <a:rPr lang="bs-Latn-BA" sz="2400" b="1" kern="1400" dirty="0">
                <a:ea typeface="Calibri" panose="020F0502020204030204" pitchFamily="34" charset="0"/>
              </a:rPr>
              <a:t>       </a:t>
            </a:r>
            <a:r>
              <a:rPr lang="bs-Latn-BA" sz="2400" b="1" kern="1400" dirty="0">
                <a:effectLst/>
                <a:ea typeface="Calibri" panose="020F0502020204030204" pitchFamily="34" charset="0"/>
              </a:rPr>
              <a:t>naknade) i zamjena nekretnina sa JLS (član 47)</a:t>
            </a:r>
            <a:r>
              <a:rPr lang="sr-Latn-RS" dirty="0"/>
              <a:t> </a:t>
            </a:r>
          </a:p>
          <a:p>
            <a:pPr marL="0" indent="0" algn="just">
              <a:buNone/>
            </a:pPr>
            <a:r>
              <a:rPr lang="sr-Latn-RS" dirty="0"/>
              <a:t>   </a:t>
            </a:r>
            <a:r>
              <a:rPr lang="sr-Latn-RS" sz="2400" b="1" dirty="0"/>
              <a:t>4.  Strategija UI i godišnji plan UI (obaveza RH i JLS) </a:t>
            </a:r>
            <a:endParaRPr lang="en-US" sz="2400" b="1" dirty="0"/>
          </a:p>
        </p:txBody>
      </p:sp>
    </p:spTree>
    <p:extLst>
      <p:ext uri="{BB962C8B-B14F-4D97-AF65-F5344CB8AC3E}">
        <p14:creationId xmlns:p14="http://schemas.microsoft.com/office/powerpoint/2010/main" val="59372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EB39-7764-47EC-B75E-7E0E8C5550BF}"/>
              </a:ext>
            </a:extLst>
          </p:cNvPr>
          <p:cNvSpPr>
            <a:spLocks noGrp="1"/>
          </p:cNvSpPr>
          <p:nvPr>
            <p:ph type="title"/>
          </p:nvPr>
        </p:nvSpPr>
        <p:spPr/>
        <p:txBody>
          <a:bodyPr/>
          <a:lstStyle/>
          <a:p>
            <a:pPr algn="ctr"/>
            <a:r>
              <a:rPr lang="sr-Latn-RS" dirty="0"/>
              <a:t>REPUBLIKA SRBIJA</a:t>
            </a:r>
            <a:endParaRPr lang="en-US" dirty="0"/>
          </a:p>
        </p:txBody>
      </p:sp>
      <p:sp>
        <p:nvSpPr>
          <p:cNvPr id="3" name="Content Placeholder 2">
            <a:extLst>
              <a:ext uri="{FF2B5EF4-FFF2-40B4-BE49-F238E27FC236}">
                <a16:creationId xmlns:a16="http://schemas.microsoft.com/office/drawing/2014/main" id="{A3F609F6-619C-4D19-A1DF-97FCAC1E4B88}"/>
              </a:ext>
            </a:extLst>
          </p:cNvPr>
          <p:cNvSpPr>
            <a:spLocks noGrp="1"/>
          </p:cNvSpPr>
          <p:nvPr>
            <p:ph idx="1"/>
          </p:nvPr>
        </p:nvSpPr>
        <p:spPr>
          <a:xfrm>
            <a:off x="430696" y="1941342"/>
            <a:ext cx="11372098" cy="4473526"/>
          </a:xfrm>
        </p:spPr>
        <p:txBody>
          <a:bodyPr>
            <a:normAutofit/>
          </a:bodyPr>
          <a:lstStyle/>
          <a:p>
            <a:pPr marL="0" marR="0" lvl="0" indent="0" algn="just">
              <a:spcBef>
                <a:spcPts val="0"/>
              </a:spcBef>
              <a:spcAft>
                <a:spcPts val="0"/>
              </a:spcAft>
              <a:buNone/>
            </a:pPr>
            <a:r>
              <a:rPr lang="sr-Latn-RS" b="1" kern="1400" dirty="0">
                <a:ea typeface="Calibri" panose="020F0502020204030204" pitchFamily="34" charset="0"/>
              </a:rPr>
              <a:t>Važeći propisi:</a:t>
            </a:r>
          </a:p>
          <a:p>
            <a:pPr marL="0" marR="0" lvl="0" indent="0" algn="just">
              <a:spcBef>
                <a:spcPts val="0"/>
              </a:spcBef>
              <a:spcAft>
                <a:spcPts val="0"/>
              </a:spcAft>
              <a:buNone/>
            </a:pPr>
            <a:endParaRPr lang="sr-Latn-RS" b="1" kern="1400" dirty="0">
              <a:ea typeface="Calibri" panose="020F0502020204030204" pitchFamily="34" charset="0"/>
            </a:endParaRPr>
          </a:p>
          <a:p>
            <a:pPr marL="0" marR="0" lvl="0" indent="0" algn="just">
              <a:spcBef>
                <a:spcPts val="0"/>
              </a:spcBef>
              <a:spcAft>
                <a:spcPts val="0"/>
              </a:spcAft>
              <a:buNone/>
            </a:pPr>
            <a:endParaRPr lang="sr-Latn-RS" sz="2000" kern="1400" dirty="0">
              <a:effectLst/>
              <a:ea typeface="Calibri" panose="020F0502020204030204" pitchFamily="34" charset="0"/>
            </a:endParaRPr>
          </a:p>
          <a:p>
            <a:pPr marL="457200" marR="0" lvl="0" indent="-457200" algn="just">
              <a:spcBef>
                <a:spcPts val="0"/>
              </a:spcBef>
              <a:spcAft>
                <a:spcPts val="0"/>
              </a:spcAft>
              <a:buAutoNum type="arabicPeriod"/>
            </a:pPr>
            <a:r>
              <a:rPr lang="sr-Latn-RS" sz="2400" kern="1400" dirty="0">
                <a:effectLst/>
                <a:ea typeface="Calibri" panose="020F0502020204030204" pitchFamily="34" charset="0"/>
              </a:rPr>
              <a:t>Zakon o javnoj svojini (Sl. gl. RS </a:t>
            </a:r>
            <a:r>
              <a:rPr lang="en-US" sz="2400" kern="1400" dirty="0">
                <a:effectLst/>
                <a:ea typeface="Calibri" panose="020F0502020204030204" pitchFamily="34" charset="0"/>
              </a:rPr>
              <a:t>72/2011, 88/2013, 105/2014, 104/2016 - dr. </a:t>
            </a:r>
            <a:r>
              <a:rPr lang="en-US" sz="2400" kern="1400" dirty="0" err="1">
                <a:effectLst/>
                <a:ea typeface="Calibri" panose="020F0502020204030204" pitchFamily="34" charset="0"/>
              </a:rPr>
              <a:t>zakon</a:t>
            </a:r>
            <a:r>
              <a:rPr lang="en-US" sz="2400" kern="1400" dirty="0">
                <a:effectLst/>
                <a:ea typeface="Calibri" panose="020F0502020204030204" pitchFamily="34" charset="0"/>
              </a:rPr>
              <a:t>, 108/2016, 113/2017, 95/2018 </a:t>
            </a:r>
            <a:r>
              <a:rPr lang="en-US" sz="2400" kern="1400" dirty="0" err="1">
                <a:effectLst/>
                <a:ea typeface="Calibri" panose="020F0502020204030204" pitchFamily="34" charset="0"/>
              </a:rPr>
              <a:t>i</a:t>
            </a:r>
            <a:r>
              <a:rPr lang="en-US" sz="2400" kern="1400" dirty="0">
                <a:effectLst/>
                <a:ea typeface="Calibri" panose="020F0502020204030204" pitchFamily="34" charset="0"/>
              </a:rPr>
              <a:t> 153/2020)</a:t>
            </a:r>
            <a:endParaRPr lang="sr-Latn-RS" sz="2400" kern="1400" dirty="0">
              <a:effectLst/>
              <a:ea typeface="Calibri" panose="020F0502020204030204" pitchFamily="34" charset="0"/>
            </a:endParaRPr>
          </a:p>
          <a:p>
            <a:pPr marL="0" marR="0" lvl="0" indent="0" algn="just">
              <a:spcBef>
                <a:spcPts val="0"/>
              </a:spcBef>
              <a:spcAft>
                <a:spcPts val="0"/>
              </a:spcAft>
              <a:buNone/>
            </a:pPr>
            <a:endParaRPr lang="en-US" sz="2400" kern="1400" dirty="0">
              <a:effectLst/>
              <a:ea typeface="Calibri" panose="020F0502020204030204" pitchFamily="34" charset="0"/>
            </a:endParaRPr>
          </a:p>
          <a:p>
            <a:pPr marL="0" marR="0" lvl="0" indent="0" algn="just">
              <a:spcBef>
                <a:spcPts val="0"/>
              </a:spcBef>
              <a:spcAft>
                <a:spcPts val="0"/>
              </a:spcAft>
              <a:buNone/>
            </a:pPr>
            <a:r>
              <a:rPr lang="sr-Latn-RS" sz="2400" kern="1400" dirty="0">
                <a:effectLst/>
                <a:ea typeface="Calibri" panose="020F0502020204030204" pitchFamily="34" charset="0"/>
              </a:rPr>
              <a:t>2.  Uredba o evidenciji nepokret</a:t>
            </a:r>
            <a:r>
              <a:rPr lang="en-US" sz="2400" kern="1400" dirty="0">
                <a:effectLst/>
                <a:ea typeface="Calibri" panose="020F0502020204030204" pitchFamily="34" charset="0"/>
              </a:rPr>
              <a:t>n</a:t>
            </a:r>
            <a:r>
              <a:rPr lang="sr-Latn-RS" sz="2400" kern="1400" dirty="0" err="1">
                <a:effectLst/>
                <a:ea typeface="Calibri" panose="020F0502020204030204" pitchFamily="34" charset="0"/>
              </a:rPr>
              <a:t>osti</a:t>
            </a:r>
            <a:r>
              <a:rPr lang="sr-Latn-RS" sz="2400" kern="1400" dirty="0">
                <a:effectLst/>
                <a:ea typeface="Calibri" panose="020F0502020204030204" pitchFamily="34" charset="0"/>
              </a:rPr>
              <a:t> u </a:t>
            </a:r>
            <a:r>
              <a:rPr lang="en-US" sz="2400" kern="1400" dirty="0">
                <a:effectLst/>
                <a:ea typeface="Calibri" panose="020F0502020204030204" pitchFamily="34" charset="0"/>
              </a:rPr>
              <a:t>JS (</a:t>
            </a:r>
            <a:r>
              <a:rPr lang="sr-Latn-RS" sz="2400" kern="1400" dirty="0">
                <a:effectLst/>
                <a:ea typeface="Calibri" panose="020F0502020204030204" pitchFamily="34" charset="0"/>
              </a:rPr>
              <a:t>Sl. g</a:t>
            </a:r>
            <a:r>
              <a:rPr lang="en-US" sz="2400" kern="1400" dirty="0">
                <a:effectLst/>
                <a:ea typeface="Calibri" panose="020F0502020204030204" pitchFamily="34" charset="0"/>
              </a:rPr>
              <a:t>l. RS </a:t>
            </a:r>
            <a:r>
              <a:rPr lang="nn-NO" sz="2400" kern="1400" dirty="0">
                <a:effectLst/>
                <a:ea typeface="Calibri" panose="020F0502020204030204" pitchFamily="34" charset="0"/>
              </a:rPr>
              <a:t>70/2014, 19/2015, 83/2015 i </a:t>
            </a:r>
            <a:r>
              <a:rPr lang="sr-Latn-RS" sz="2400" kern="1400" dirty="0">
                <a:effectLst/>
                <a:ea typeface="Calibri" panose="020F0502020204030204" pitchFamily="34" charset="0"/>
              </a:rPr>
              <a:t>   </a:t>
            </a:r>
            <a:r>
              <a:rPr lang="nn-NO" sz="2400" kern="1400" dirty="0">
                <a:effectLst/>
                <a:ea typeface="Calibri" panose="020F0502020204030204" pitchFamily="34" charset="0"/>
              </a:rPr>
              <a:t>13/2017)</a:t>
            </a:r>
            <a:endParaRPr lang="sr-Latn-RS" sz="2400" kern="1400" dirty="0">
              <a:effectLst/>
              <a:ea typeface="Calibri" panose="020F0502020204030204" pitchFamily="34" charset="0"/>
            </a:endParaRPr>
          </a:p>
          <a:p>
            <a:pPr marL="0" marR="0" lvl="0" indent="0" algn="just">
              <a:spcBef>
                <a:spcPts val="0"/>
              </a:spcBef>
              <a:spcAft>
                <a:spcPts val="0"/>
              </a:spcAft>
              <a:buNone/>
            </a:pPr>
            <a:endParaRPr lang="en-US" sz="2400" kern="1400" dirty="0">
              <a:effectLst/>
              <a:ea typeface="Calibri" panose="020F0502020204030204" pitchFamily="34" charset="0"/>
            </a:endParaRPr>
          </a:p>
          <a:p>
            <a:pPr marL="0" indent="0">
              <a:buNone/>
            </a:pPr>
            <a:r>
              <a:rPr lang="sr-Latn-RS" sz="2000" i="1" dirty="0">
                <a:effectLst/>
                <a:ea typeface="Calibri" panose="020F0502020204030204" pitchFamily="34" charset="0"/>
              </a:rPr>
              <a:t>Brojne uredbe kojima se bliže uređuje način postupanja i raspolaganja (građevinskim zemljištem, poslovnim prostorom i drugim nepokretnostima)</a:t>
            </a:r>
            <a:br>
              <a:rPr lang="nn-NO" sz="2000" i="1" dirty="0">
                <a:effectLst/>
                <a:ea typeface="Calibri" panose="020F0502020204030204" pitchFamily="34" charset="0"/>
              </a:rPr>
            </a:br>
            <a:endParaRPr lang="sr-Latn-RS" sz="2000" i="1" dirty="0">
              <a:effectLst/>
              <a:ea typeface="Calibri" panose="020F0502020204030204" pitchFamily="34" charset="0"/>
            </a:endParaRPr>
          </a:p>
          <a:p>
            <a:r>
              <a:rPr lang="sr-Latn-RS" sz="2000" b="1" dirty="0"/>
              <a:t>Ne postoji poseban zakon o upravljanju imovinom </a:t>
            </a:r>
            <a:endParaRPr lang="en-US" sz="2000" b="1" dirty="0"/>
          </a:p>
        </p:txBody>
      </p:sp>
    </p:spTree>
    <p:extLst>
      <p:ext uri="{BB962C8B-B14F-4D97-AF65-F5344CB8AC3E}">
        <p14:creationId xmlns:p14="http://schemas.microsoft.com/office/powerpoint/2010/main" val="57627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63D85-2767-4051-B0C5-1ACB2A63C4F7}"/>
              </a:ext>
            </a:extLst>
          </p:cNvPr>
          <p:cNvSpPr>
            <a:spLocks noGrp="1"/>
          </p:cNvSpPr>
          <p:nvPr>
            <p:ph type="title"/>
          </p:nvPr>
        </p:nvSpPr>
        <p:spPr/>
        <p:txBody>
          <a:bodyPr/>
          <a:lstStyle/>
          <a:p>
            <a:pPr algn="ctr"/>
            <a:r>
              <a:rPr lang="sr-Latn-RS" dirty="0"/>
              <a:t>REPUBLIKA SRBIJA </a:t>
            </a:r>
            <a:endParaRPr lang="en-US" dirty="0"/>
          </a:p>
        </p:txBody>
      </p:sp>
      <p:sp>
        <p:nvSpPr>
          <p:cNvPr id="3" name="Content Placeholder 2">
            <a:extLst>
              <a:ext uri="{FF2B5EF4-FFF2-40B4-BE49-F238E27FC236}">
                <a16:creationId xmlns:a16="http://schemas.microsoft.com/office/drawing/2014/main" id="{0E6F3C53-9856-4A31-9B73-C415C56F8C33}"/>
              </a:ext>
            </a:extLst>
          </p:cNvPr>
          <p:cNvSpPr>
            <a:spLocks noGrp="1"/>
          </p:cNvSpPr>
          <p:nvPr>
            <p:ph idx="1"/>
          </p:nvPr>
        </p:nvSpPr>
        <p:spPr>
          <a:xfrm>
            <a:off x="430696" y="1284270"/>
            <a:ext cx="11333214" cy="5573730"/>
          </a:xfrm>
        </p:spPr>
        <p:txBody>
          <a:bodyPr>
            <a:normAutofit fontScale="92500" lnSpcReduction="10000"/>
          </a:bodyPr>
          <a:lstStyle/>
          <a:p>
            <a:pPr marL="0" marR="0" indent="0" algn="just">
              <a:spcBef>
                <a:spcPts val="0"/>
              </a:spcBef>
              <a:spcAft>
                <a:spcPts val="0"/>
              </a:spcAft>
              <a:buNone/>
            </a:pPr>
            <a:r>
              <a:rPr lang="sr-Latn-RS" sz="2400" b="1" kern="1400" dirty="0">
                <a:ea typeface="Calibri" panose="020F0502020204030204" pitchFamily="34" charset="0"/>
              </a:rPr>
              <a:t>1.  </a:t>
            </a:r>
            <a:r>
              <a:rPr lang="nn-NO" sz="2400" b="1" kern="1400" dirty="0">
                <a:effectLst/>
                <a:ea typeface="Calibri" panose="020F0502020204030204" pitchFamily="34" charset="0"/>
              </a:rPr>
              <a:t>Registar  nepokretnosti u javnoj svojini </a:t>
            </a:r>
            <a:endParaRPr lang="sr-Latn-RS" sz="2400" b="1" kern="1400" dirty="0">
              <a:ea typeface="Calibri" panose="020F0502020204030204" pitchFamily="34" charset="0"/>
            </a:endParaRPr>
          </a:p>
          <a:p>
            <a:pPr marL="0" indent="0" algn="just">
              <a:spcBef>
                <a:spcPts val="0"/>
              </a:spcBef>
              <a:buNone/>
            </a:pPr>
            <a:r>
              <a:rPr lang="sr-Latn-RS" sz="2400" kern="1400" dirty="0">
                <a:ea typeface="Calibri" panose="020F0502020204030204" pitchFamily="34" charset="0"/>
              </a:rPr>
              <a:t>      - </a:t>
            </a:r>
            <a:r>
              <a:rPr lang="sr-Latn-RS" sz="1800" kern="1400" dirty="0">
                <a:ea typeface="Calibri" panose="020F0502020204030204" pitchFamily="34" charset="0"/>
              </a:rPr>
              <a:t>V</a:t>
            </a:r>
            <a:r>
              <a:rPr lang="sr-Latn-RS" sz="1800" kern="1400" dirty="0">
                <a:effectLst/>
                <a:ea typeface="Calibri" panose="020F0502020204030204" pitchFamily="34" charset="0"/>
              </a:rPr>
              <a:t>odi se </a:t>
            </a:r>
            <a:r>
              <a:rPr lang="nn-NO" sz="1800" kern="1400" dirty="0">
                <a:effectLst/>
                <a:ea typeface="Calibri" panose="020F0502020204030204" pitchFamily="34" charset="0"/>
              </a:rPr>
              <a:t>u elektronskom obliku od 2015.god </a:t>
            </a:r>
            <a:endParaRPr lang="sr-Latn-RS" sz="1800" kern="1400" dirty="0">
              <a:ea typeface="Calibri" panose="020F0502020204030204" pitchFamily="34" charset="0"/>
            </a:endParaRPr>
          </a:p>
          <a:p>
            <a:pPr marL="0" indent="0" algn="just">
              <a:spcBef>
                <a:spcPts val="0"/>
              </a:spcBef>
              <a:buNone/>
            </a:pPr>
            <a:r>
              <a:rPr lang="sr-Latn-RS" sz="1800" kern="1400" dirty="0">
                <a:effectLst/>
                <a:ea typeface="Calibri" panose="020F0502020204030204" pitchFamily="34" charset="0"/>
              </a:rPr>
              <a:t>        -  </a:t>
            </a:r>
            <a:r>
              <a:rPr lang="nn-NO" sz="1800" kern="1400" dirty="0">
                <a:effectLst/>
                <a:ea typeface="Calibri" panose="020F0502020204030204" pitchFamily="34" charset="0"/>
              </a:rPr>
              <a:t>Republička Direkcija za imovinu Republike Srbije</a:t>
            </a:r>
            <a:endParaRPr lang="en-US" sz="1800" kern="1400" dirty="0">
              <a:effectLst/>
              <a:ea typeface="Calibri" panose="020F0502020204030204" pitchFamily="34" charset="0"/>
            </a:endParaRPr>
          </a:p>
          <a:p>
            <a:pPr marL="0" indent="0" algn="just">
              <a:spcBef>
                <a:spcPts val="0"/>
              </a:spcBef>
              <a:buNone/>
            </a:pPr>
            <a:r>
              <a:rPr lang="sr-Latn-RS" sz="1800" kern="1400" dirty="0">
                <a:ea typeface="Calibri" panose="020F0502020204030204" pitchFamily="34" charset="0"/>
              </a:rPr>
              <a:t>        -  Obveznici dostave svi korisnici nepokretnosti u javnoj svojini (</a:t>
            </a:r>
            <a:r>
              <a:rPr lang="sr-Latn-RS" sz="1800" kern="1400" dirty="0" err="1">
                <a:ea typeface="Calibri" panose="020F0502020204030204" pitchFamily="34" charset="0"/>
              </a:rPr>
              <a:t>uklj</a:t>
            </a:r>
            <a:r>
              <a:rPr lang="sr-Latn-RS" sz="1800" kern="1400" dirty="0">
                <a:ea typeface="Calibri" panose="020F0502020204030204" pitchFamily="34" charset="0"/>
              </a:rPr>
              <a:t>. i nadležne organe titulara JS)</a:t>
            </a:r>
          </a:p>
          <a:p>
            <a:pPr marL="0" indent="0" algn="just">
              <a:spcBef>
                <a:spcPts val="0"/>
              </a:spcBef>
              <a:buNone/>
            </a:pPr>
            <a:r>
              <a:rPr lang="sr-Latn-RS" sz="1800" kern="1400" dirty="0">
                <a:effectLst/>
                <a:ea typeface="Calibri" panose="020F0502020204030204" pitchFamily="34" charset="0"/>
              </a:rPr>
              <a:t>        -  JLS dostavlja podatke o i</a:t>
            </a:r>
            <a:r>
              <a:rPr lang="sr-Latn-RS" sz="1800" kern="1400" dirty="0">
                <a:ea typeface="Calibri" panose="020F0502020204030204" pitchFamily="34" charset="0"/>
              </a:rPr>
              <a:t>movini na kojoj je upisana javna svojina JLS/podatke o nepokretnostima koje </a:t>
            </a:r>
          </a:p>
          <a:p>
            <a:pPr marL="0" indent="0" algn="just">
              <a:spcBef>
                <a:spcPts val="0"/>
              </a:spcBef>
              <a:buNone/>
            </a:pPr>
            <a:r>
              <a:rPr lang="sr-Latn-RS" sz="1800" kern="1400" dirty="0">
                <a:ea typeface="Calibri" panose="020F0502020204030204" pitchFamily="34" charset="0"/>
              </a:rPr>
              <a:t>           u svojini RS a koje JLS koristi  (</a:t>
            </a:r>
            <a:r>
              <a:rPr lang="sr-Latn-RS" sz="1800" kern="1400" dirty="0" err="1">
                <a:ea typeface="Calibri" panose="020F0502020204030204" pitchFamily="34" charset="0"/>
              </a:rPr>
              <a:t>polj</a:t>
            </a:r>
            <a:r>
              <a:rPr lang="sr-Latn-RS" sz="1800" kern="1400" dirty="0">
                <a:ea typeface="Calibri" panose="020F0502020204030204" pitchFamily="34" charset="0"/>
              </a:rPr>
              <a:t>. zemlj, vodno i šumsko zemljište i sve dr. nepokretnosti u svojini RS koje  su JLS date na korišćenje)</a:t>
            </a:r>
          </a:p>
          <a:p>
            <a:pPr marL="0" indent="0" algn="just">
              <a:spcBef>
                <a:spcPts val="0"/>
              </a:spcBef>
              <a:buNone/>
            </a:pPr>
            <a:r>
              <a:rPr lang="sr-Latn-RS" sz="1800" kern="1400" dirty="0">
                <a:effectLst/>
                <a:ea typeface="Calibri" panose="020F0502020204030204" pitchFamily="34" charset="0"/>
              </a:rPr>
              <a:t>        - JP </a:t>
            </a:r>
            <a:r>
              <a:rPr lang="sr-Latn-RS" sz="1800" kern="1400" dirty="0">
                <a:ea typeface="Calibri" panose="020F0502020204030204" pitchFamily="34" charset="0"/>
              </a:rPr>
              <a:t>i Ustanove dostavljaju podatke o nepokretnostima koje su im date na korišćenje/kojima upravljaju</a:t>
            </a:r>
            <a:endParaRPr lang="en-US" sz="1800" kern="1400" dirty="0">
              <a:effectLst/>
              <a:ea typeface="Calibri" panose="020F0502020204030204" pitchFamily="34" charset="0"/>
            </a:endParaRPr>
          </a:p>
          <a:p>
            <a:pPr marL="0" indent="0" algn="just">
              <a:buNone/>
            </a:pPr>
            <a:r>
              <a:rPr lang="sr-Latn-RS" sz="2400" b="1" dirty="0"/>
              <a:t>2.  3 titulara prava JS: RS, JLS, AP</a:t>
            </a:r>
          </a:p>
          <a:p>
            <a:pPr marL="0" indent="0" algn="just">
              <a:buNone/>
            </a:pPr>
            <a:r>
              <a:rPr lang="sr-Latn-RS" sz="2400" b="1" dirty="0"/>
              <a:t>3.  Na dan stupanja na snagu ZJS – RS stiče pravo JS po sili zakona</a:t>
            </a:r>
          </a:p>
          <a:p>
            <a:pPr marL="0" indent="0" algn="just">
              <a:buNone/>
            </a:pPr>
            <a:r>
              <a:rPr lang="sr-Latn-RS" sz="2400" b="1" dirty="0"/>
              <a:t>4.  JLS i AP – zahtjev Katastru za upis do određenog roka</a:t>
            </a:r>
          </a:p>
          <a:p>
            <a:pPr marL="0" indent="0" algn="just">
              <a:buNone/>
            </a:pPr>
            <a:r>
              <a:rPr lang="sr-Latn-RS" sz="2400" b="1" dirty="0"/>
              <a:t>        - </a:t>
            </a:r>
            <a:r>
              <a:rPr lang="sr-Latn-RS" sz="2000" dirty="0"/>
              <a:t>rok više puta produžavan</a:t>
            </a:r>
          </a:p>
          <a:p>
            <a:pPr marL="0" indent="0" algn="just">
              <a:buNone/>
            </a:pPr>
            <a:r>
              <a:rPr lang="sr-Latn-RS" sz="2400" b="1" dirty="0"/>
              <a:t>        - </a:t>
            </a:r>
            <a:r>
              <a:rPr lang="sr-Latn-RS" sz="2000" dirty="0"/>
              <a:t>potrebna saglasnost Direkcije za imovinu</a:t>
            </a:r>
          </a:p>
          <a:p>
            <a:pPr marL="0" indent="0" algn="just">
              <a:buNone/>
            </a:pPr>
            <a:r>
              <a:rPr lang="sr-Latn-RS" sz="2400" b="1" dirty="0"/>
              <a:t>5.  RS prenosi nepokretnosti u JS JLS sa ili bez naknade; moguća i razmjena između RS i JLS</a:t>
            </a:r>
          </a:p>
          <a:p>
            <a:pPr marL="0" indent="0" algn="just">
              <a:buNone/>
            </a:pPr>
            <a:r>
              <a:rPr lang="sr-Latn-RS" sz="2400" b="1" dirty="0"/>
              <a:t>6.   Javna preduzeća/društva kapitala čiji je osnivač JLS – mogu steći pravo svojine samo na određenim nepokretnostima </a:t>
            </a:r>
            <a:r>
              <a:rPr lang="sr-Latn-RS" sz="2000" b="1" dirty="0"/>
              <a:t>(samo uz saglasnost nadležnog organa JLS) </a:t>
            </a:r>
          </a:p>
          <a:p>
            <a:pPr marL="0" indent="0">
              <a:buNone/>
            </a:pPr>
            <a:r>
              <a:rPr lang="sr-Latn-RS" sz="2000" b="1" dirty="0"/>
              <a:t>    </a:t>
            </a:r>
            <a:endParaRPr lang="sr-Latn-RS" sz="2000" dirty="0"/>
          </a:p>
          <a:p>
            <a:pPr marL="0" indent="0">
              <a:buNone/>
            </a:pPr>
            <a:endParaRPr lang="sr-Latn-RS" sz="2400" dirty="0"/>
          </a:p>
        </p:txBody>
      </p:sp>
    </p:spTree>
    <p:extLst>
      <p:ext uri="{BB962C8B-B14F-4D97-AF65-F5344CB8AC3E}">
        <p14:creationId xmlns:p14="http://schemas.microsoft.com/office/powerpoint/2010/main" val="2848447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195A-53EA-4BFE-B1EF-967AD410CE8C}"/>
              </a:ext>
            </a:extLst>
          </p:cNvPr>
          <p:cNvSpPr>
            <a:spLocks noGrp="1"/>
          </p:cNvSpPr>
          <p:nvPr>
            <p:ph type="title"/>
          </p:nvPr>
        </p:nvSpPr>
        <p:spPr/>
        <p:txBody>
          <a:bodyPr/>
          <a:lstStyle/>
          <a:p>
            <a:pPr algn="ctr"/>
            <a:r>
              <a:rPr lang="sr-Latn-RS" dirty="0"/>
              <a:t>REPUBLIKA CRNA GORA </a:t>
            </a:r>
            <a:endParaRPr lang="en-US" dirty="0"/>
          </a:p>
        </p:txBody>
      </p:sp>
      <p:sp>
        <p:nvSpPr>
          <p:cNvPr id="3" name="Content Placeholder 2">
            <a:extLst>
              <a:ext uri="{FF2B5EF4-FFF2-40B4-BE49-F238E27FC236}">
                <a16:creationId xmlns:a16="http://schemas.microsoft.com/office/drawing/2014/main" id="{6FE98B00-DFBB-4605-A69E-7F09BD7481B8}"/>
              </a:ext>
            </a:extLst>
          </p:cNvPr>
          <p:cNvSpPr>
            <a:spLocks noGrp="1"/>
          </p:cNvSpPr>
          <p:nvPr>
            <p:ph idx="1"/>
          </p:nvPr>
        </p:nvSpPr>
        <p:spPr>
          <a:xfrm>
            <a:off x="838200" y="1567206"/>
            <a:ext cx="10515600" cy="4946609"/>
          </a:xfrm>
        </p:spPr>
        <p:txBody>
          <a:bodyPr/>
          <a:lstStyle/>
          <a:p>
            <a:pPr marL="0" indent="0">
              <a:buNone/>
            </a:pPr>
            <a:r>
              <a:rPr lang="sr-Latn-RS" b="1" dirty="0"/>
              <a:t>Važeći propisi</a:t>
            </a:r>
            <a:r>
              <a:rPr lang="sr-Latn-RS" dirty="0"/>
              <a:t>:</a:t>
            </a:r>
          </a:p>
          <a:p>
            <a:pPr marL="0" indent="0">
              <a:buNone/>
            </a:pPr>
            <a:endParaRPr lang="sr-Latn-RS" dirty="0"/>
          </a:p>
          <a:p>
            <a:pPr marL="342900" marR="0" lvl="0" indent="-342900" algn="just" rtl="0">
              <a:spcBef>
                <a:spcPts val="0"/>
              </a:spcBef>
              <a:spcAft>
                <a:spcPts val="0"/>
              </a:spcAft>
              <a:buFont typeface="+mj-lt"/>
              <a:buAutoNum type="arabicPeriod"/>
            </a:pPr>
            <a:r>
              <a:rPr lang="sr-Latn-RS" sz="2400" dirty="0"/>
              <a:t>Zakon o državnoj imovini (Sl. List CG br. 21/09 I 40/11 – dr. Zakon)</a:t>
            </a:r>
          </a:p>
          <a:p>
            <a:pPr marL="0" marR="0" lvl="0" indent="0" algn="just">
              <a:spcBef>
                <a:spcPts val="0"/>
              </a:spcBef>
              <a:spcAft>
                <a:spcPts val="0"/>
              </a:spcAft>
              <a:buNone/>
            </a:pPr>
            <a:endParaRPr lang="sr-Latn-RS" sz="2400" kern="1400" dirty="0">
              <a:solidFill>
                <a:srgbClr val="000000"/>
              </a:solidFill>
              <a:latin typeface="Times New Roman" panose="02020603050405020304" pitchFamily="18" charset="0"/>
              <a:ea typeface="Calibri" panose="020F0502020204030204" pitchFamily="34" charset="0"/>
            </a:endParaRPr>
          </a:p>
          <a:p>
            <a:pPr marL="0" marR="0" lvl="0" indent="0" algn="just">
              <a:spcBef>
                <a:spcPts val="0"/>
              </a:spcBef>
              <a:spcAft>
                <a:spcPts val="0"/>
              </a:spcAft>
              <a:buNone/>
            </a:pPr>
            <a:r>
              <a:rPr lang="sr-Latn-RS" sz="2400" kern="1400" dirty="0">
                <a:effectLst/>
                <a:ea typeface="Calibri" panose="020F0502020204030204" pitchFamily="34" charset="0"/>
              </a:rPr>
              <a:t>2. </a:t>
            </a:r>
            <a:r>
              <a:rPr lang="en-US" sz="2400" kern="1400" dirty="0" err="1">
                <a:effectLst/>
                <a:ea typeface="Calibri" panose="020F0502020204030204" pitchFamily="34" charset="0"/>
              </a:rPr>
              <a:t>Uredba</a:t>
            </a:r>
            <a:r>
              <a:rPr lang="en-US" sz="2400" kern="1400" dirty="0">
                <a:effectLst/>
                <a:ea typeface="Calibri" panose="020F0502020204030204" pitchFamily="34" charset="0"/>
              </a:rPr>
              <a:t> o </a:t>
            </a:r>
            <a:r>
              <a:rPr lang="en-US" sz="2400" kern="1400" dirty="0" err="1">
                <a:effectLst/>
                <a:ea typeface="Calibri" panose="020F0502020204030204" pitchFamily="34" charset="0"/>
              </a:rPr>
              <a:t>načinu</a:t>
            </a:r>
            <a:r>
              <a:rPr lang="en-US" sz="2400" kern="1400" dirty="0">
                <a:effectLst/>
                <a:ea typeface="Calibri" panose="020F0502020204030204" pitchFamily="34" charset="0"/>
              </a:rPr>
              <a:t> </a:t>
            </a:r>
            <a:r>
              <a:rPr lang="en-US" sz="2400" kern="1400" dirty="0" err="1">
                <a:effectLst/>
                <a:ea typeface="Calibri" panose="020F0502020204030204" pitchFamily="34" charset="0"/>
              </a:rPr>
              <a:t>vođenja</a:t>
            </a:r>
            <a:r>
              <a:rPr lang="en-US" sz="2400" kern="1400" dirty="0">
                <a:effectLst/>
                <a:ea typeface="Calibri" panose="020F0502020204030204" pitchFamily="34" charset="0"/>
              </a:rPr>
              <a:t> </a:t>
            </a:r>
            <a:r>
              <a:rPr lang="en-US" sz="2400" kern="1400" dirty="0" err="1">
                <a:effectLst/>
                <a:ea typeface="Calibri" panose="020F0502020204030204" pitchFamily="34" charset="0"/>
              </a:rPr>
              <a:t>evidencije</a:t>
            </a:r>
            <a:r>
              <a:rPr lang="en-US" sz="2400" kern="1400" dirty="0">
                <a:effectLst/>
                <a:ea typeface="Calibri" panose="020F0502020204030204" pitchFamily="34" charset="0"/>
              </a:rPr>
              <a:t> </a:t>
            </a:r>
            <a:r>
              <a:rPr lang="en-US" sz="2400" kern="1400" dirty="0" err="1">
                <a:effectLst/>
                <a:ea typeface="Calibri" panose="020F0502020204030204" pitchFamily="34" charset="0"/>
              </a:rPr>
              <a:t>pokretnih</a:t>
            </a:r>
            <a:r>
              <a:rPr lang="en-US" sz="2400" kern="1400" dirty="0">
                <a:effectLst/>
                <a:ea typeface="Calibri" panose="020F0502020204030204" pitchFamily="34" charset="0"/>
              </a:rPr>
              <a:t> </a:t>
            </a:r>
            <a:r>
              <a:rPr lang="en-US" sz="2400" kern="1400" dirty="0" err="1">
                <a:effectLst/>
                <a:ea typeface="Calibri" panose="020F0502020204030204" pitchFamily="34" charset="0"/>
              </a:rPr>
              <a:t>i</a:t>
            </a:r>
            <a:r>
              <a:rPr lang="en-US" sz="2400" kern="1400" dirty="0">
                <a:effectLst/>
                <a:ea typeface="Calibri" panose="020F0502020204030204" pitchFamily="34" charset="0"/>
              </a:rPr>
              <a:t> </a:t>
            </a:r>
            <a:r>
              <a:rPr lang="en-US" sz="2400" kern="1400" dirty="0" err="1">
                <a:effectLst/>
                <a:ea typeface="Calibri" panose="020F0502020204030204" pitchFamily="34" charset="0"/>
              </a:rPr>
              <a:t>nepokretnih</a:t>
            </a:r>
            <a:r>
              <a:rPr lang="en-US" sz="2400" kern="1400" dirty="0">
                <a:effectLst/>
                <a:ea typeface="Calibri" panose="020F0502020204030204" pitchFamily="34" charset="0"/>
              </a:rPr>
              <a:t> </a:t>
            </a:r>
            <a:r>
              <a:rPr lang="en-US" sz="2400" kern="1400" dirty="0" err="1">
                <a:effectLst/>
                <a:ea typeface="Calibri" panose="020F0502020204030204" pitchFamily="34" charset="0"/>
              </a:rPr>
              <a:t>stvari</a:t>
            </a:r>
            <a:r>
              <a:rPr lang="en-US" sz="2400" kern="1400" dirty="0">
                <a:effectLst/>
                <a:ea typeface="Calibri" panose="020F0502020204030204" pitchFamily="34" charset="0"/>
              </a:rPr>
              <a:t> </a:t>
            </a:r>
            <a:r>
              <a:rPr lang="en-US" sz="2400" kern="1400" dirty="0" err="1">
                <a:effectLst/>
                <a:ea typeface="Calibri" panose="020F0502020204030204" pitchFamily="34" charset="0"/>
              </a:rPr>
              <a:t>i</a:t>
            </a:r>
            <a:r>
              <a:rPr lang="en-US" sz="2400" kern="1400" dirty="0">
                <a:effectLst/>
                <a:ea typeface="Calibri" panose="020F0502020204030204" pitchFamily="34" charset="0"/>
              </a:rPr>
              <a:t> o </a:t>
            </a:r>
            <a:r>
              <a:rPr lang="en-US" sz="2400" kern="1400" dirty="0" err="1">
                <a:effectLst/>
                <a:ea typeface="Calibri" panose="020F0502020204030204" pitchFamily="34" charset="0"/>
              </a:rPr>
              <a:t>popisu</a:t>
            </a:r>
            <a:r>
              <a:rPr lang="en-US" sz="2400" kern="1400" dirty="0">
                <a:effectLst/>
                <a:ea typeface="Calibri" panose="020F0502020204030204" pitchFamily="34" charset="0"/>
              </a:rPr>
              <a:t> </a:t>
            </a:r>
            <a:r>
              <a:rPr lang="en-US" sz="2400" kern="1400" dirty="0" err="1">
                <a:effectLst/>
                <a:ea typeface="Calibri" panose="020F0502020204030204" pitchFamily="34" charset="0"/>
              </a:rPr>
              <a:t>stvari</a:t>
            </a:r>
            <a:r>
              <a:rPr lang="en-US" sz="2400" kern="1400" dirty="0">
                <a:effectLst/>
                <a:ea typeface="Calibri" panose="020F0502020204030204" pitchFamily="34" charset="0"/>
              </a:rPr>
              <a:t> u </a:t>
            </a:r>
            <a:r>
              <a:rPr lang="en-US" sz="2400" kern="1400" dirty="0" err="1">
                <a:effectLst/>
                <a:ea typeface="Calibri" panose="020F0502020204030204" pitchFamily="34" charset="0"/>
              </a:rPr>
              <a:t>državnoj</a:t>
            </a:r>
            <a:r>
              <a:rPr lang="en-US" sz="2400" kern="1400" dirty="0">
                <a:effectLst/>
                <a:ea typeface="Calibri" panose="020F0502020204030204" pitchFamily="34" charset="0"/>
              </a:rPr>
              <a:t> </a:t>
            </a:r>
            <a:r>
              <a:rPr lang="en-US" sz="2400" kern="1400" dirty="0" err="1">
                <a:effectLst/>
                <a:ea typeface="Calibri" panose="020F0502020204030204" pitchFamily="34" charset="0"/>
              </a:rPr>
              <a:t>svojini</a:t>
            </a:r>
            <a:r>
              <a:rPr lang="en-US" sz="2400" kern="1400" dirty="0">
                <a:effectLst/>
                <a:ea typeface="Calibri" panose="020F0502020204030204" pitchFamily="34" charset="0"/>
              </a:rPr>
              <a:t> (</a:t>
            </a:r>
            <a:r>
              <a:rPr lang="en-US" sz="2400" kern="1400" dirty="0" err="1">
                <a:effectLst/>
                <a:ea typeface="Calibri" panose="020F0502020204030204" pitchFamily="34" charset="0"/>
              </a:rPr>
              <a:t>Službeni</a:t>
            </a:r>
            <a:r>
              <a:rPr lang="en-US" sz="2400" kern="1400" dirty="0">
                <a:effectLst/>
                <a:ea typeface="Calibri" panose="020F0502020204030204" pitchFamily="34" charset="0"/>
              </a:rPr>
              <a:t> list C</a:t>
            </a:r>
            <a:r>
              <a:rPr lang="sr-Latn-RS" sz="2400" kern="1400" dirty="0">
                <a:effectLst/>
                <a:ea typeface="Calibri" panose="020F0502020204030204" pitchFamily="34" charset="0"/>
              </a:rPr>
              <a:t>G </a:t>
            </a:r>
            <a:r>
              <a:rPr lang="en-US" sz="2400" kern="1400" dirty="0">
                <a:effectLst/>
                <a:ea typeface="Calibri" panose="020F0502020204030204" pitchFamily="34" charset="0"/>
              </a:rPr>
              <a:t>br.13/10)</a:t>
            </a:r>
            <a:endParaRPr lang="sr-Latn-RS" sz="2400" kern="1400" dirty="0">
              <a:effectLst/>
              <a:ea typeface="Calibri" panose="020F0502020204030204" pitchFamily="34" charset="0"/>
            </a:endParaRPr>
          </a:p>
          <a:p>
            <a:pPr marL="0" marR="0" lvl="0" indent="0" algn="just">
              <a:spcBef>
                <a:spcPts val="0"/>
              </a:spcBef>
              <a:spcAft>
                <a:spcPts val="0"/>
              </a:spcAft>
              <a:buNone/>
            </a:pPr>
            <a:endParaRPr lang="sr-Latn-RS" sz="2400" kern="1400" dirty="0">
              <a:effectLst/>
              <a:ea typeface="Calibri" panose="020F0502020204030204" pitchFamily="34" charset="0"/>
            </a:endParaRPr>
          </a:p>
          <a:p>
            <a:pPr marL="0" marR="0" lvl="0" indent="0" algn="just">
              <a:spcBef>
                <a:spcPts val="0"/>
              </a:spcBef>
              <a:spcAft>
                <a:spcPts val="0"/>
              </a:spcAft>
              <a:buNone/>
            </a:pPr>
            <a:endParaRPr lang="sr-Latn-RS" sz="2400" kern="1400" dirty="0">
              <a:ea typeface="Calibri" panose="020F0502020204030204" pitchFamily="34" charset="0"/>
            </a:endParaRPr>
          </a:p>
          <a:p>
            <a:pPr algn="just">
              <a:spcBef>
                <a:spcPts val="0"/>
              </a:spcBef>
            </a:pPr>
            <a:r>
              <a:rPr lang="sr-Latn-RS" sz="2400" kern="1400" dirty="0">
                <a:effectLst/>
                <a:ea typeface="Calibri" panose="020F0502020204030204" pitchFamily="34" charset="0"/>
              </a:rPr>
              <a:t>Nemaju Registar državne imovine  (zakonom </a:t>
            </a:r>
            <a:r>
              <a:rPr lang="sr-Latn-RS" sz="2400" kern="1400" dirty="0">
                <a:ea typeface="Calibri" panose="020F0502020204030204" pitchFamily="34" charset="0"/>
              </a:rPr>
              <a:t>djelim. propis sadržina Registra: </a:t>
            </a:r>
            <a:r>
              <a:rPr lang="sr-Latn-RS" sz="2400" kern="1400" dirty="0">
                <a:effectLst/>
                <a:ea typeface="Calibri" panose="020F0502020204030204" pitchFamily="34" charset="0"/>
              </a:rPr>
              <a:t>jedinstvena i posebna evidencija, predviđena obaveza donošenja </a:t>
            </a:r>
            <a:r>
              <a:rPr lang="sr-Latn-RS" sz="2400" kern="1400" dirty="0" err="1">
                <a:effectLst/>
                <a:ea typeface="Calibri" panose="020F0502020204030204" pitchFamily="34" charset="0"/>
              </a:rPr>
              <a:t>podzak</a:t>
            </a:r>
            <a:r>
              <a:rPr lang="sr-Latn-RS" sz="2400" kern="1400" dirty="0">
                <a:effectLst/>
                <a:ea typeface="Calibri" panose="020F0502020204030204" pitchFamily="34" charset="0"/>
              </a:rPr>
              <a:t>. akta o registru imovine)</a:t>
            </a:r>
          </a:p>
          <a:p>
            <a:pPr marL="0" indent="0" algn="just">
              <a:spcBef>
                <a:spcPts val="0"/>
              </a:spcBef>
              <a:buNone/>
            </a:pPr>
            <a:endParaRPr lang="sr-Latn-RS" sz="2400" kern="1400" dirty="0">
              <a:effectLst/>
              <a:ea typeface="Calibri" panose="020F0502020204030204" pitchFamily="34" charset="0"/>
            </a:endParaRPr>
          </a:p>
          <a:p>
            <a:pPr algn="just">
              <a:spcBef>
                <a:spcPts val="0"/>
              </a:spcBef>
            </a:pPr>
            <a:r>
              <a:rPr lang="sr-Latn-RS" sz="2400" kern="1400" dirty="0">
                <a:ea typeface="Calibri" panose="020F0502020204030204" pitchFamily="34" charset="0"/>
              </a:rPr>
              <a:t>Ranije Uprava za imovinu; početkom 2021.god. formirana Uprava za katastar i državnu imovinu </a:t>
            </a:r>
            <a:endParaRPr lang="sr-Latn-RS" sz="2400" kern="1400" dirty="0">
              <a:effectLst/>
              <a:ea typeface="Calibri" panose="020F0502020204030204" pitchFamily="34" charset="0"/>
            </a:endParaRPr>
          </a:p>
          <a:p>
            <a:pPr marL="0" marR="0" lvl="0" indent="0" algn="just">
              <a:spcBef>
                <a:spcPts val="0"/>
              </a:spcBef>
              <a:spcAft>
                <a:spcPts val="0"/>
              </a:spcAft>
              <a:buNone/>
            </a:pPr>
            <a:endParaRPr lang="en-US" sz="2400" kern="1400" dirty="0">
              <a:effectLst/>
              <a:ea typeface="Calibri" panose="020F0502020204030204" pitchFamily="34" charset="0"/>
            </a:endParaRPr>
          </a:p>
          <a:p>
            <a:pPr marL="0" marR="0" algn="just">
              <a:spcBef>
                <a:spcPts val="0"/>
              </a:spcBef>
              <a:spcAft>
                <a:spcPts val="0"/>
              </a:spcAft>
            </a:pPr>
            <a:endParaRPr lang="en-US" sz="2400" kern="1400" dirty="0">
              <a:solidFill>
                <a:srgbClr val="000000"/>
              </a:solidFill>
              <a:effectLst/>
              <a:latin typeface="Times New Roman" panose="02020603050405020304" pitchFamily="18"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64462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19FBD-57A1-43B4-9CC8-77090ED31301}"/>
              </a:ext>
            </a:extLst>
          </p:cNvPr>
          <p:cNvSpPr>
            <a:spLocks noGrp="1"/>
          </p:cNvSpPr>
          <p:nvPr>
            <p:ph type="title"/>
          </p:nvPr>
        </p:nvSpPr>
        <p:spPr/>
        <p:txBody>
          <a:bodyPr/>
          <a:lstStyle/>
          <a:p>
            <a:pPr algn="ctr"/>
            <a:r>
              <a:rPr lang="sr-Latn-RS" dirty="0"/>
              <a:t>REPUBLIKA CRNA GORA</a:t>
            </a:r>
            <a:endParaRPr lang="en-US" dirty="0"/>
          </a:p>
        </p:txBody>
      </p:sp>
      <p:sp>
        <p:nvSpPr>
          <p:cNvPr id="3" name="Content Placeholder 2">
            <a:extLst>
              <a:ext uri="{FF2B5EF4-FFF2-40B4-BE49-F238E27FC236}">
                <a16:creationId xmlns:a16="http://schemas.microsoft.com/office/drawing/2014/main" id="{490DCACD-0AD6-460C-AA10-5A4C8F7D964A}"/>
              </a:ext>
            </a:extLst>
          </p:cNvPr>
          <p:cNvSpPr>
            <a:spLocks noGrp="1"/>
          </p:cNvSpPr>
          <p:nvPr>
            <p:ph idx="1"/>
          </p:nvPr>
        </p:nvSpPr>
        <p:spPr>
          <a:xfrm>
            <a:off x="523983" y="1304818"/>
            <a:ext cx="11013896" cy="5219272"/>
          </a:xfrm>
        </p:spPr>
        <p:txBody>
          <a:bodyPr>
            <a:normAutofit/>
          </a:bodyPr>
          <a:lstStyle/>
          <a:p>
            <a:pPr marL="0" indent="0">
              <a:buNone/>
            </a:pPr>
            <a:r>
              <a:rPr lang="sr-Latn-RS" sz="2400" b="1" dirty="0"/>
              <a:t>JLS ima </a:t>
            </a:r>
            <a:r>
              <a:rPr lang="sr-Latn-RS" sz="2400" b="1" dirty="0" err="1"/>
              <a:t>određ</a:t>
            </a:r>
            <a:r>
              <a:rPr lang="sr-Latn-RS" sz="2400" b="1" dirty="0"/>
              <a:t>. svojinska ovlašćenja  </a:t>
            </a:r>
            <a:r>
              <a:rPr lang="sr-Latn-RS" sz="1800" dirty="0"/>
              <a:t>(usvojen tzv. teritorijalni princip)</a:t>
            </a:r>
          </a:p>
          <a:p>
            <a:r>
              <a:rPr lang="bs-Latn-BA" sz="2000" b="1" kern="1400" dirty="0">
                <a:effectLst/>
                <a:ea typeface="Calibri" panose="020F0502020204030204" pitchFamily="34" charset="0"/>
              </a:rPr>
              <a:t>Predmet svojine JLS: </a:t>
            </a:r>
          </a:p>
          <a:p>
            <a:pPr marL="342900" indent="-342900">
              <a:buAutoNum type="arabicPeriod"/>
            </a:pPr>
            <a:r>
              <a:rPr lang="bs-Latn-BA" sz="1900" kern="1400" dirty="0">
                <a:effectLst/>
                <a:ea typeface="Calibri" panose="020F0502020204030204" pitchFamily="34" charset="0"/>
              </a:rPr>
              <a:t>lokalna dobra od </a:t>
            </a:r>
            <a:r>
              <a:rPr lang="bs-Latn-BA" sz="1900" kern="1400" dirty="0" err="1">
                <a:effectLst/>
                <a:ea typeface="Calibri" panose="020F0502020204030204" pitchFamily="34" charset="0"/>
              </a:rPr>
              <a:t>opšteg</a:t>
            </a:r>
            <a:r>
              <a:rPr lang="bs-Latn-BA" sz="1900" kern="1400" dirty="0">
                <a:effectLst/>
                <a:ea typeface="Calibri" panose="020F0502020204030204" pitchFamily="34" charset="0"/>
              </a:rPr>
              <a:t> </a:t>
            </a:r>
            <a:r>
              <a:rPr lang="bs-Latn-BA" sz="1900" kern="1400" dirty="0" err="1">
                <a:effectLst/>
                <a:ea typeface="Calibri" panose="020F0502020204030204" pitchFamily="34" charset="0"/>
              </a:rPr>
              <a:t>interesa</a:t>
            </a:r>
            <a:r>
              <a:rPr lang="bs-Latn-BA" sz="1900" kern="1400" dirty="0">
                <a:effectLst/>
                <a:ea typeface="Calibri" panose="020F0502020204030204" pitchFamily="34" charset="0"/>
              </a:rPr>
              <a:t> </a:t>
            </a:r>
          </a:p>
          <a:p>
            <a:pPr marL="342900" indent="-342900">
              <a:buAutoNum type="arabicPeriod"/>
            </a:pPr>
            <a:r>
              <a:rPr lang="bs-Latn-BA" sz="1900" kern="1400" dirty="0">
                <a:effectLst/>
                <a:ea typeface="Calibri" panose="020F0502020204030204" pitchFamily="34" charset="0"/>
              </a:rPr>
              <a:t>lokalna dobra u </a:t>
            </a:r>
            <a:r>
              <a:rPr lang="bs-Latn-BA" sz="1900" kern="1400" dirty="0" err="1">
                <a:effectLst/>
                <a:ea typeface="Calibri" panose="020F0502020204030204" pitchFamily="34" charset="0"/>
              </a:rPr>
              <a:t>opštoj</a:t>
            </a:r>
            <a:r>
              <a:rPr lang="bs-Latn-BA" sz="1900" kern="1400" dirty="0">
                <a:effectLst/>
                <a:ea typeface="Calibri" panose="020F0502020204030204" pitchFamily="34" charset="0"/>
              </a:rPr>
              <a:t> upotrebi, </a:t>
            </a:r>
          </a:p>
          <a:p>
            <a:pPr marL="342900" indent="-342900">
              <a:buAutoNum type="arabicPeriod"/>
            </a:pPr>
            <a:r>
              <a:rPr lang="bs-Latn-BA" sz="1900" kern="1400" dirty="0">
                <a:effectLst/>
                <a:ea typeface="Calibri" panose="020F0502020204030204" pitchFamily="34" charset="0"/>
              </a:rPr>
              <a:t>druga lokalna dobra u </a:t>
            </a:r>
            <a:r>
              <a:rPr lang="bs-Latn-BA" sz="1900" kern="1400" dirty="0" err="1">
                <a:effectLst/>
                <a:ea typeface="Calibri" panose="020F0502020204030204" pitchFamily="34" charset="0"/>
              </a:rPr>
              <a:t>opštoj</a:t>
            </a:r>
            <a:r>
              <a:rPr lang="bs-Latn-BA" sz="1900" kern="1400" dirty="0">
                <a:effectLst/>
                <a:ea typeface="Calibri" panose="020F0502020204030204" pitchFamily="34" charset="0"/>
              </a:rPr>
              <a:t> upotrebi </a:t>
            </a:r>
          </a:p>
          <a:p>
            <a:pPr marL="0" indent="0">
              <a:buNone/>
            </a:pPr>
            <a:r>
              <a:rPr lang="bs-Latn-BA" sz="1900" kern="1400" dirty="0">
                <a:effectLst/>
                <a:ea typeface="Calibri" panose="020F0502020204030204" pitchFamily="34" charset="0"/>
              </a:rPr>
              <a:t>(</a:t>
            </a:r>
            <a:r>
              <a:rPr lang="bs-Latn-BA" sz="1900" u="sng" kern="1400" dirty="0">
                <a:effectLst/>
                <a:ea typeface="Calibri" panose="020F0502020204030204" pitchFamily="34" charset="0"/>
              </a:rPr>
              <a:t>prirodna bogatstva, šume i šumsko </a:t>
            </a:r>
            <a:r>
              <a:rPr lang="bs-Latn-BA" sz="1900" u="sng" kern="1400" dirty="0" err="1">
                <a:effectLst/>
                <a:ea typeface="Calibri" panose="020F0502020204030204" pitchFamily="34" charset="0"/>
              </a:rPr>
              <a:t>zemjište</a:t>
            </a:r>
            <a:r>
              <a:rPr lang="bs-Latn-BA" sz="1900" u="sng" kern="1400" dirty="0">
                <a:effectLst/>
                <a:ea typeface="Calibri" panose="020F0502020204030204" pitchFamily="34" charset="0"/>
              </a:rPr>
              <a:t> koje nije obuhvaćeno šumskom osnovom, građevinsko </a:t>
            </a:r>
            <a:r>
              <a:rPr lang="bs-Latn-BA" sz="1900" u="sng" kern="1400" dirty="0" err="1">
                <a:effectLst/>
                <a:ea typeface="Calibri" panose="020F0502020204030204" pitchFamily="34" charset="0"/>
              </a:rPr>
              <a:t>zemljište</a:t>
            </a:r>
            <a:r>
              <a:rPr lang="bs-Latn-BA" sz="1900" u="sng" kern="1400" dirty="0">
                <a:effectLst/>
                <a:ea typeface="Calibri" panose="020F0502020204030204" pitchFamily="34" charset="0"/>
              </a:rPr>
              <a:t> u imovini opštine, poljoprivredno </a:t>
            </a:r>
            <a:r>
              <a:rPr lang="bs-Latn-BA" sz="1900" u="sng" kern="1400" dirty="0" err="1">
                <a:effectLst/>
                <a:ea typeface="Calibri" panose="020F0502020204030204" pitchFamily="34" charset="0"/>
              </a:rPr>
              <a:t>zemljište</a:t>
            </a:r>
            <a:r>
              <a:rPr lang="bs-Latn-BA" sz="1900" u="sng" kern="1400" dirty="0">
                <a:effectLst/>
                <a:ea typeface="Calibri" panose="020F0502020204030204" pitchFamily="34" charset="0"/>
              </a:rPr>
              <a:t> u granicama generalnog urbanističkog plana, vodno </a:t>
            </a:r>
            <a:r>
              <a:rPr lang="bs-Latn-BA" sz="1900" u="sng" kern="1400" dirty="0" err="1">
                <a:effectLst/>
                <a:ea typeface="Calibri" panose="020F0502020204030204" pitchFamily="34" charset="0"/>
              </a:rPr>
              <a:t>zemljište</a:t>
            </a:r>
            <a:r>
              <a:rPr lang="bs-Latn-BA" sz="1900" u="sng" kern="1400" dirty="0">
                <a:effectLst/>
                <a:ea typeface="Calibri" panose="020F0502020204030204" pitchFamily="34" charset="0"/>
              </a:rPr>
              <a:t> od lokalnog značaja u imovini opštine, spomenici kulture – ne! I kulturna dobra),</a:t>
            </a:r>
            <a:r>
              <a:rPr lang="bs-Latn-BA" sz="1900" kern="1400" dirty="0">
                <a:effectLst/>
                <a:ea typeface="Calibri" panose="020F0502020204030204" pitchFamily="34" charset="0"/>
              </a:rPr>
              <a:t> </a:t>
            </a:r>
          </a:p>
          <a:p>
            <a:pPr marL="0" indent="0">
              <a:buNone/>
            </a:pPr>
            <a:r>
              <a:rPr lang="bs-Latn-BA" sz="1900" kern="1400" dirty="0">
                <a:effectLst/>
                <a:ea typeface="Calibri" panose="020F0502020204030204" pitchFamily="34" charset="0"/>
              </a:rPr>
              <a:t>4. ostale stvari i dobra kojima raspolaže opština</a:t>
            </a:r>
            <a:endParaRPr lang="sr-Latn-RS" dirty="0"/>
          </a:p>
          <a:p>
            <a:r>
              <a:rPr lang="sr-Latn-RS" sz="2000" dirty="0"/>
              <a:t> </a:t>
            </a:r>
            <a:r>
              <a:rPr lang="sr-Latn-RS" sz="2000" b="1" dirty="0"/>
              <a:t>Za otuđenje obavezna saglasnost Vlade RCG </a:t>
            </a:r>
            <a:r>
              <a:rPr lang="sr-Latn-RS" sz="2000" dirty="0"/>
              <a:t>(osim u slučaju neposredne pogodbe) </a:t>
            </a:r>
          </a:p>
          <a:p>
            <a:r>
              <a:rPr lang="sr-Latn-RS" sz="2000" dirty="0"/>
              <a:t> </a:t>
            </a:r>
            <a:r>
              <a:rPr lang="sr-Latn-RS" sz="2000" b="1" dirty="0"/>
              <a:t>Nadležni organ JLS  odlučuje o sticanju i raspolaganju osim….</a:t>
            </a:r>
          </a:p>
          <a:p>
            <a:pPr marL="0" indent="0">
              <a:buNone/>
            </a:pPr>
            <a:r>
              <a:rPr lang="sr-Latn-RS" sz="1800" i="1" dirty="0"/>
              <a:t>(čl. 34 Zakona – uz saglasnost RCG raspolaže imovinskim pravima u pograničnom području u dubini od 5 km od granične linije između opština; u svim dr. slučajevima nije potrebna saglasnost RCG)</a:t>
            </a:r>
          </a:p>
          <a:p>
            <a:r>
              <a:rPr lang="sr-Latn-RS" sz="2000" dirty="0"/>
              <a:t> </a:t>
            </a:r>
            <a:r>
              <a:rPr lang="sr-Latn-RS" sz="2000" b="1" dirty="0"/>
              <a:t>Moguća razmjena između RCG i JLS (princip jednake vrednosti)</a:t>
            </a:r>
            <a:endParaRPr lang="en-US" sz="2000" b="1" dirty="0"/>
          </a:p>
        </p:txBody>
      </p:sp>
    </p:spTree>
    <p:extLst>
      <p:ext uri="{BB962C8B-B14F-4D97-AF65-F5344CB8AC3E}">
        <p14:creationId xmlns:p14="http://schemas.microsoft.com/office/powerpoint/2010/main" val="2499854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10196-528A-4923-9E25-AD3C3839680F}"/>
              </a:ext>
            </a:extLst>
          </p:cNvPr>
          <p:cNvSpPr>
            <a:spLocks noGrp="1"/>
          </p:cNvSpPr>
          <p:nvPr>
            <p:ph type="title"/>
          </p:nvPr>
        </p:nvSpPr>
        <p:spPr/>
        <p:txBody>
          <a:bodyPr>
            <a:normAutofit fontScale="90000"/>
          </a:bodyPr>
          <a:lstStyle/>
          <a:p>
            <a:pPr algn="ctr"/>
            <a:br>
              <a:rPr lang="sr-Latn-RS" dirty="0"/>
            </a:br>
            <a:r>
              <a:rPr lang="sr-Latn-RS" sz="4000" dirty="0"/>
              <a:t>ZAKLJUČAK O STANJU UI JLS U REGIONU </a:t>
            </a:r>
            <a:endParaRPr lang="en-US" sz="4000" dirty="0"/>
          </a:p>
        </p:txBody>
      </p:sp>
      <p:sp>
        <p:nvSpPr>
          <p:cNvPr id="3" name="Content Placeholder 2">
            <a:extLst>
              <a:ext uri="{FF2B5EF4-FFF2-40B4-BE49-F238E27FC236}">
                <a16:creationId xmlns:a16="http://schemas.microsoft.com/office/drawing/2014/main" id="{97B613B7-DBFB-4D2E-B0C4-98631F8D76D0}"/>
              </a:ext>
            </a:extLst>
          </p:cNvPr>
          <p:cNvSpPr>
            <a:spLocks noGrp="1"/>
          </p:cNvSpPr>
          <p:nvPr>
            <p:ph idx="1"/>
          </p:nvPr>
        </p:nvSpPr>
        <p:spPr/>
        <p:txBody>
          <a:bodyPr/>
          <a:lstStyle/>
          <a:p>
            <a:pPr marL="0" marR="0" indent="0" algn="just">
              <a:spcBef>
                <a:spcPts val="0"/>
              </a:spcBef>
              <a:spcAft>
                <a:spcPts val="0"/>
              </a:spcAft>
              <a:buNone/>
            </a:pPr>
            <a:endParaRPr lang="en-US" sz="2400" kern="1400" dirty="0">
              <a:effectLst/>
              <a:ea typeface="Calibri" panose="020F0502020204030204" pitchFamily="34" charset="0"/>
            </a:endParaRPr>
          </a:p>
          <a:p>
            <a:pPr marL="342900" marR="0" lvl="0" indent="-342900" algn="just">
              <a:spcBef>
                <a:spcPts val="0"/>
              </a:spcBef>
              <a:spcAft>
                <a:spcPts val="0"/>
              </a:spcAft>
              <a:buFont typeface="+mj-lt"/>
              <a:buAutoNum type="arabicPeriod"/>
            </a:pPr>
            <a:r>
              <a:rPr lang="bs-Latn-BA" sz="2400" kern="1400" dirty="0">
                <a:ea typeface="Calibri" panose="020F0502020204030204" pitchFamily="34" charset="0"/>
              </a:rPr>
              <a:t>P</a:t>
            </a:r>
            <a:r>
              <a:rPr lang="bs-Latn-BA" sz="2400" kern="1400" dirty="0">
                <a:effectLst/>
                <a:ea typeface="Calibri" panose="020F0502020204030204" pitchFamily="34" charset="0"/>
              </a:rPr>
              <a:t>roblem razgraničenja državne imovine od imovine JLS</a:t>
            </a:r>
          </a:p>
          <a:p>
            <a:pPr marL="0" marR="0" lvl="0" indent="0" algn="just">
              <a:spcBef>
                <a:spcPts val="0"/>
              </a:spcBef>
              <a:spcAft>
                <a:spcPts val="0"/>
              </a:spcAft>
              <a:buNone/>
            </a:pPr>
            <a:endParaRPr lang="sr-Latn-RS" sz="2400" kern="1400" dirty="0">
              <a:ea typeface="Calibri" panose="020F0502020204030204" pitchFamily="34" charset="0"/>
            </a:endParaRPr>
          </a:p>
          <a:p>
            <a:pPr marL="0" marR="0" lvl="0" indent="0" algn="just">
              <a:spcBef>
                <a:spcPts val="0"/>
              </a:spcBef>
              <a:spcAft>
                <a:spcPts val="0"/>
              </a:spcAft>
              <a:buNone/>
            </a:pPr>
            <a:r>
              <a:rPr lang="sr-Latn-RS" sz="2400" kern="1400" dirty="0">
                <a:effectLst/>
                <a:ea typeface="Calibri" panose="020F0502020204030204" pitchFamily="34" charset="0"/>
              </a:rPr>
              <a:t>2. </a:t>
            </a:r>
            <a:r>
              <a:rPr lang="bs-Latn-BA" sz="2400" kern="1400" dirty="0">
                <a:ea typeface="Calibri" panose="020F0502020204030204" pitchFamily="34" charset="0"/>
              </a:rPr>
              <a:t>E</a:t>
            </a:r>
            <a:r>
              <a:rPr lang="bs-Latn-BA" sz="2400" kern="1400" dirty="0">
                <a:effectLst/>
                <a:ea typeface="Calibri" panose="020F0502020204030204" pitchFamily="34" charset="0"/>
              </a:rPr>
              <a:t>videncija imovine u državnoj svojini i svojini JLS</a:t>
            </a:r>
          </a:p>
          <a:p>
            <a:pPr marL="0" marR="0" lvl="0" indent="0" algn="just">
              <a:spcBef>
                <a:spcPts val="0"/>
              </a:spcBef>
              <a:spcAft>
                <a:spcPts val="0"/>
              </a:spcAft>
              <a:buNone/>
            </a:pPr>
            <a:endParaRPr lang="sr-Latn-RS" sz="2400" kern="1400" dirty="0">
              <a:ea typeface="Calibri" panose="020F0502020204030204" pitchFamily="34" charset="0"/>
            </a:endParaRPr>
          </a:p>
          <a:p>
            <a:pPr marL="0" marR="0" lvl="0" indent="0" algn="just">
              <a:spcBef>
                <a:spcPts val="0"/>
              </a:spcBef>
              <a:spcAft>
                <a:spcPts val="0"/>
              </a:spcAft>
              <a:buNone/>
            </a:pPr>
            <a:r>
              <a:rPr lang="sr-Latn-RS" sz="2400" kern="1400" dirty="0">
                <a:effectLst/>
                <a:ea typeface="Calibri" panose="020F0502020204030204" pitchFamily="34" charset="0"/>
              </a:rPr>
              <a:t>3. </a:t>
            </a:r>
            <a:r>
              <a:rPr lang="bs-Latn-BA" sz="2400" kern="1400" dirty="0">
                <a:ea typeface="Calibri" panose="020F0502020204030204" pitchFamily="34" charset="0"/>
              </a:rPr>
              <a:t>N</a:t>
            </a:r>
            <a:r>
              <a:rPr lang="bs-Latn-BA" sz="2400" kern="1400" dirty="0">
                <a:effectLst/>
                <a:ea typeface="Calibri" panose="020F0502020204030204" pitchFamily="34" charset="0"/>
              </a:rPr>
              <a:t>edostatak odgovarajuće institucionalne organizacije u oblasti UI</a:t>
            </a:r>
          </a:p>
          <a:p>
            <a:pPr marL="0" marR="0" lvl="0" indent="0" algn="just">
              <a:spcBef>
                <a:spcPts val="0"/>
              </a:spcBef>
              <a:spcAft>
                <a:spcPts val="0"/>
              </a:spcAft>
              <a:buNone/>
            </a:pPr>
            <a:endParaRPr lang="sr-Latn-RS" sz="2400" kern="1400" dirty="0">
              <a:ea typeface="Calibri" panose="020F0502020204030204" pitchFamily="34" charset="0"/>
            </a:endParaRPr>
          </a:p>
          <a:p>
            <a:pPr marL="0" marR="0" lvl="0" indent="0" algn="just">
              <a:spcBef>
                <a:spcPts val="0"/>
              </a:spcBef>
              <a:spcAft>
                <a:spcPts val="0"/>
              </a:spcAft>
              <a:buNone/>
            </a:pPr>
            <a:r>
              <a:rPr lang="sr-Latn-RS" sz="2400" kern="1400" dirty="0">
                <a:effectLst/>
                <a:ea typeface="Calibri" panose="020F0502020204030204" pitchFamily="34" charset="0"/>
              </a:rPr>
              <a:t>4. </a:t>
            </a:r>
            <a:r>
              <a:rPr lang="bs-Latn-BA" sz="2400" kern="1400" dirty="0">
                <a:ea typeface="Calibri" panose="020F0502020204030204" pitchFamily="34" charset="0"/>
              </a:rPr>
              <a:t>V</a:t>
            </a:r>
            <a:r>
              <a:rPr lang="bs-Latn-BA" sz="2400" kern="1400" dirty="0">
                <a:effectLst/>
                <a:ea typeface="Calibri" panose="020F0502020204030204" pitchFamily="34" charset="0"/>
              </a:rPr>
              <a:t>eliki broj nekretnina sa neriješenim/spornim pravnim statusom</a:t>
            </a:r>
            <a:endParaRPr lang="sr-Latn-RS" sz="2400" kern="1400" dirty="0">
              <a:ea typeface="Calibri" panose="020F0502020204030204" pitchFamily="34" charset="0"/>
            </a:endParaRPr>
          </a:p>
          <a:p>
            <a:pPr marL="0" marR="0" lvl="0" indent="0" algn="just">
              <a:spcBef>
                <a:spcPts val="0"/>
              </a:spcBef>
              <a:spcAft>
                <a:spcPts val="0"/>
              </a:spcAft>
              <a:buNone/>
            </a:pPr>
            <a:endParaRPr lang="sr-Latn-RS" sz="2400" kern="1400" dirty="0">
              <a:ea typeface="Calibri" panose="020F0502020204030204" pitchFamily="34" charset="0"/>
            </a:endParaRPr>
          </a:p>
          <a:p>
            <a:pPr marL="0" marR="0" lvl="0" indent="0" algn="just">
              <a:spcBef>
                <a:spcPts val="0"/>
              </a:spcBef>
              <a:spcAft>
                <a:spcPts val="0"/>
              </a:spcAft>
              <a:buNone/>
            </a:pPr>
            <a:r>
              <a:rPr lang="sr-Latn-RS" sz="2400" kern="1400" dirty="0">
                <a:effectLst/>
                <a:ea typeface="Calibri" panose="020F0502020204030204" pitchFamily="34" charset="0"/>
              </a:rPr>
              <a:t>5. Nedostatak kadrovskog i tehničkog kapaciteta u JLS</a:t>
            </a:r>
            <a:endParaRPr lang="en-US" sz="2400" kern="1400" dirty="0">
              <a:effectLst/>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49281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799DF4-F030-4E4A-A543-8F0C3218F12C}"/>
              </a:ext>
            </a:extLst>
          </p:cNvPr>
          <p:cNvSpPr>
            <a:spLocks noGrp="1"/>
          </p:cNvSpPr>
          <p:nvPr>
            <p:ph type="ctrTitle"/>
          </p:nvPr>
        </p:nvSpPr>
        <p:spPr/>
        <p:txBody>
          <a:bodyPr/>
          <a:lstStyle/>
          <a:p>
            <a:pPr algn="ctr"/>
            <a:r>
              <a:rPr lang="sr-Latn-RS" dirty="0">
                <a:solidFill>
                  <a:schemeClr val="tx1"/>
                </a:solidFill>
              </a:rPr>
              <a:t>Pitanja i odgovori </a:t>
            </a:r>
            <a:endParaRPr lang="en-US" dirty="0">
              <a:solidFill>
                <a:schemeClr val="tx1"/>
              </a:solidFill>
            </a:endParaRPr>
          </a:p>
        </p:txBody>
      </p:sp>
      <p:sp>
        <p:nvSpPr>
          <p:cNvPr id="3" name="Content Placeholder 2">
            <a:extLst>
              <a:ext uri="{FF2B5EF4-FFF2-40B4-BE49-F238E27FC236}">
                <a16:creationId xmlns:a16="http://schemas.microsoft.com/office/drawing/2014/main" id="{A68E162C-B1B9-4D86-AA87-2BEF26B643CF}"/>
              </a:ext>
            </a:extLst>
          </p:cNvPr>
          <p:cNvSpPr>
            <a:spLocks noGrp="1"/>
          </p:cNvSpPr>
          <p:nvPr>
            <p:ph type="subTitle" idx="1"/>
          </p:nvPr>
        </p:nvSpPr>
        <p:spPr/>
        <p:txBody>
          <a:bodyPr/>
          <a:lstStyle/>
          <a:p>
            <a:pPr marL="0" indent="0">
              <a:buNone/>
            </a:pPr>
            <a:endParaRPr lang="sr-Latn-RS" dirty="0"/>
          </a:p>
          <a:p>
            <a:pPr marL="0" indent="0">
              <a:buNone/>
            </a:pPr>
            <a:endParaRPr lang="en-US" dirty="0"/>
          </a:p>
        </p:txBody>
      </p:sp>
    </p:spTree>
    <p:extLst>
      <p:ext uri="{BB962C8B-B14F-4D97-AF65-F5344CB8AC3E}">
        <p14:creationId xmlns:p14="http://schemas.microsoft.com/office/powerpoint/2010/main" val="3493011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6CB8-3653-644D-913F-B94CE3719F48}"/>
              </a:ext>
            </a:extLst>
          </p:cNvPr>
          <p:cNvSpPr>
            <a:spLocks noGrp="1"/>
          </p:cNvSpPr>
          <p:nvPr>
            <p:ph type="ctrTitle"/>
          </p:nvPr>
        </p:nvSpPr>
        <p:spPr>
          <a:xfrm>
            <a:off x="1215082" y="1982911"/>
            <a:ext cx="10831144" cy="2681556"/>
          </a:xfrm>
        </p:spPr>
        <p:txBody>
          <a:bodyPr>
            <a:normAutofit/>
          </a:bodyPr>
          <a:lstStyle/>
          <a:p>
            <a:pPr algn="ctr"/>
            <a:r>
              <a:rPr lang="sr-Latn-RS" dirty="0"/>
              <a:t>Upravljanje imovinom JLS u BiH </a:t>
            </a:r>
            <a:endParaRPr lang="en-US" dirty="0"/>
          </a:p>
        </p:txBody>
      </p:sp>
    </p:spTree>
    <p:extLst>
      <p:ext uri="{BB962C8B-B14F-4D97-AF65-F5344CB8AC3E}">
        <p14:creationId xmlns:p14="http://schemas.microsoft.com/office/powerpoint/2010/main" val="316036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8142-0103-4173-BB9A-17C3A7F19513}"/>
              </a:ext>
            </a:extLst>
          </p:cNvPr>
          <p:cNvSpPr>
            <a:spLocks noGrp="1"/>
          </p:cNvSpPr>
          <p:nvPr>
            <p:ph type="title"/>
          </p:nvPr>
        </p:nvSpPr>
        <p:spPr/>
        <p:txBody>
          <a:bodyPr/>
          <a:lstStyle/>
          <a:p>
            <a:pPr algn="ctr"/>
            <a:r>
              <a:rPr lang="sr-Latn-RS" dirty="0"/>
              <a:t>UPRAVLJANJE IMOVINOM ?</a:t>
            </a:r>
            <a:endParaRPr lang="en-US" dirty="0"/>
          </a:p>
        </p:txBody>
      </p:sp>
      <p:sp>
        <p:nvSpPr>
          <p:cNvPr id="7" name="Content Placeholder 6">
            <a:extLst>
              <a:ext uri="{FF2B5EF4-FFF2-40B4-BE49-F238E27FC236}">
                <a16:creationId xmlns:a16="http://schemas.microsoft.com/office/drawing/2014/main" id="{E2912D70-2A3E-4DBA-9817-EA6D8DF36F3B}"/>
              </a:ext>
            </a:extLst>
          </p:cNvPr>
          <p:cNvSpPr>
            <a:spLocks noGrp="1"/>
          </p:cNvSpPr>
          <p:nvPr>
            <p:ph idx="1"/>
          </p:nvPr>
        </p:nvSpPr>
        <p:spPr>
          <a:xfrm>
            <a:off x="562709" y="1567206"/>
            <a:ext cx="11085340" cy="5042315"/>
          </a:xfrm>
        </p:spPr>
        <p:txBody>
          <a:bodyPr/>
          <a:lstStyle/>
          <a:p>
            <a:r>
              <a:rPr lang="bs-Latn-BA" sz="2400" dirty="0" err="1">
                <a:effectLst/>
                <a:ea typeface="Calibri" panose="020F0502020204030204" pitchFamily="34" charset="0"/>
              </a:rPr>
              <a:t>Održavanje</a:t>
            </a:r>
            <a:r>
              <a:rPr lang="bs-Latn-BA" sz="2400" dirty="0">
                <a:effectLst/>
                <a:ea typeface="Calibri" panose="020F0502020204030204" pitchFamily="34" charset="0"/>
              </a:rPr>
              <a:t> (tekuće ili investiciono)/čišćenje/ popravka?</a:t>
            </a:r>
            <a:endParaRPr lang="bs-Latn-BA" sz="2400" dirty="0">
              <a:ea typeface="Calibri" panose="020F0502020204030204" pitchFamily="34" charset="0"/>
            </a:endParaRPr>
          </a:p>
          <a:p>
            <a:r>
              <a:rPr lang="bs-Latn-BA" sz="2400" dirty="0">
                <a:ea typeface="Calibri" panose="020F0502020204030204" pitchFamily="34" charset="0"/>
              </a:rPr>
              <a:t>P</a:t>
            </a:r>
            <a:r>
              <a:rPr lang="bs-Latn-BA" sz="2400" dirty="0">
                <a:effectLst/>
                <a:ea typeface="Calibri" panose="020F0502020204030204" pitchFamily="34" charset="0"/>
              </a:rPr>
              <a:t>opis imovine (npr. godišnji popis za potrebe računovodstva/knjigovodstva) </a:t>
            </a:r>
          </a:p>
          <a:p>
            <a:r>
              <a:rPr lang="bs-Latn-BA" sz="2400" dirty="0">
                <a:ea typeface="Calibri" panose="020F0502020204030204" pitchFamily="34" charset="0"/>
              </a:rPr>
              <a:t>Imovinska/knjigovodstvena evidencija? </a:t>
            </a:r>
            <a:r>
              <a:rPr lang="bs-Latn-BA" sz="2400" dirty="0">
                <a:effectLst/>
                <a:ea typeface="Calibri" panose="020F0502020204030204" pitchFamily="34" charset="0"/>
              </a:rPr>
              <a:t> </a:t>
            </a:r>
          </a:p>
          <a:p>
            <a:r>
              <a:rPr lang="bs-Latn-BA" sz="2400" dirty="0">
                <a:ea typeface="Calibri" panose="020F0502020204030204" pitchFamily="34" charset="0"/>
              </a:rPr>
              <a:t>Raspolaganje imovinom?</a:t>
            </a:r>
            <a:endParaRPr lang="bs-Latn-BA" sz="2400" dirty="0">
              <a:effectLst/>
              <a:ea typeface="Calibri" panose="020F0502020204030204" pitchFamily="34" charset="0"/>
            </a:endParaRPr>
          </a:p>
          <a:p>
            <a:endParaRPr lang="bs-Latn-BA" sz="1800" dirty="0"/>
          </a:p>
          <a:p>
            <a:pPr marL="0" indent="0" algn="ctr">
              <a:buNone/>
            </a:pPr>
            <a:r>
              <a:rPr lang="bs-Latn-BA" sz="2400" b="1" kern="1400" dirty="0">
                <a:effectLst>
                  <a:outerShdw blurRad="38100" dist="38100" dir="2700000" algn="tl">
                    <a:srgbClr val="000000">
                      <a:alpha val="43137"/>
                    </a:srgbClr>
                  </a:outerShdw>
                </a:effectLst>
                <a:ea typeface="Calibri" panose="020F0502020204030204" pitchFamily="34" charset="0"/>
              </a:rPr>
              <a:t>MULTIDISCIPLINARAN PROCES</a:t>
            </a:r>
          </a:p>
          <a:p>
            <a:pPr marL="0" indent="0">
              <a:buNone/>
            </a:pPr>
            <a:endParaRPr lang="en-US" sz="2400" b="1" kern="1400" dirty="0">
              <a:effectLst>
                <a:outerShdw blurRad="38100" dist="38100" dir="2700000" algn="tl">
                  <a:srgbClr val="000000">
                    <a:alpha val="43137"/>
                  </a:srgbClr>
                </a:outerShdw>
              </a:effectLst>
              <a:ea typeface="Calibri" panose="020F0502020204030204" pitchFamily="34" charset="0"/>
            </a:endParaRPr>
          </a:p>
          <a:p>
            <a:pPr>
              <a:buFont typeface="Wingdings" panose="05000000000000000000" pitchFamily="2" charset="2"/>
              <a:buChar char="ü"/>
            </a:pPr>
            <a:r>
              <a:rPr lang="bs-Latn-BA" sz="2400" b="1" kern="1400" dirty="0">
                <a:effectLst>
                  <a:outerShdw blurRad="38100" dist="38100" dir="2700000" algn="tl">
                    <a:srgbClr val="000000">
                      <a:alpha val="43137"/>
                    </a:srgbClr>
                  </a:outerShdw>
                </a:effectLst>
                <a:ea typeface="Calibri" panose="020F0502020204030204" pitchFamily="34" charset="0"/>
              </a:rPr>
              <a:t>PROCES DONOŠENJA ODGOVARAJUĆIH ODLUKA O IMOVINI</a:t>
            </a:r>
          </a:p>
          <a:p>
            <a:pPr>
              <a:buFont typeface="Wingdings" panose="05000000000000000000" pitchFamily="2" charset="2"/>
              <a:buChar char="ü"/>
            </a:pPr>
            <a:r>
              <a:rPr lang="bs-Latn-BA" sz="2400" b="1" kern="1400" dirty="0">
                <a:effectLst>
                  <a:outerShdw blurRad="38100" dist="38100" dir="2700000" algn="tl">
                    <a:srgbClr val="000000">
                      <a:alpha val="43137"/>
                    </a:srgbClr>
                  </a:outerShdw>
                </a:effectLst>
                <a:ea typeface="Calibri" panose="020F0502020204030204" pitchFamily="34" charset="0"/>
              </a:rPr>
              <a:t>SPROVOĐENJE TIH ODLUKA</a:t>
            </a:r>
          </a:p>
          <a:p>
            <a:pPr>
              <a:buFont typeface="Wingdings" panose="05000000000000000000" pitchFamily="2" charset="2"/>
              <a:buChar char="ü"/>
            </a:pPr>
            <a:r>
              <a:rPr lang="bs-Latn-BA" sz="2400" b="1" kern="1400" dirty="0">
                <a:effectLst>
                  <a:outerShdw blurRad="38100" dist="38100" dir="2700000" algn="tl">
                    <a:srgbClr val="000000">
                      <a:alpha val="43137"/>
                    </a:srgbClr>
                  </a:outerShdw>
                </a:effectLst>
                <a:ea typeface="Calibri" panose="020F0502020204030204" pitchFamily="34" charset="0"/>
              </a:rPr>
              <a:t>ISPUNJAVANJE ZAKONSKIH OBAVEZA</a:t>
            </a:r>
            <a:endParaRPr lang="en-US" sz="2400" b="1" kern="1400" dirty="0">
              <a:effectLst>
                <a:outerShdw blurRad="38100" dist="38100" dir="2700000" algn="tl">
                  <a:srgbClr val="000000">
                    <a:alpha val="43137"/>
                  </a:srgbClr>
                </a:outerShdw>
              </a:effectLst>
              <a:ea typeface="Calibri" panose="020F0502020204030204" pitchFamily="34" charset="0"/>
            </a:endParaRPr>
          </a:p>
          <a:p>
            <a:endParaRPr lang="en-US" dirty="0"/>
          </a:p>
        </p:txBody>
      </p:sp>
    </p:spTree>
    <p:extLst>
      <p:ext uri="{BB962C8B-B14F-4D97-AF65-F5344CB8AC3E}">
        <p14:creationId xmlns:p14="http://schemas.microsoft.com/office/powerpoint/2010/main" val="1021513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F6A3E-C8F3-4986-A844-6164C1F7D8A6}"/>
              </a:ext>
            </a:extLst>
          </p:cNvPr>
          <p:cNvSpPr>
            <a:spLocks noGrp="1"/>
          </p:cNvSpPr>
          <p:nvPr>
            <p:ph type="title"/>
          </p:nvPr>
        </p:nvSpPr>
        <p:spPr>
          <a:xfrm>
            <a:off x="430696" y="248478"/>
            <a:ext cx="10911974" cy="810592"/>
          </a:xfrm>
        </p:spPr>
        <p:txBody>
          <a:bodyPr>
            <a:noAutofit/>
          </a:bodyPr>
          <a:lstStyle/>
          <a:p>
            <a:pPr algn="ctr"/>
            <a:r>
              <a:rPr lang="sr-Latn-RS" sz="3600" dirty="0"/>
              <a:t>Regulatorni okvir u oblasti državne i imovine JLS </a:t>
            </a:r>
            <a:endParaRPr lang="en-US" sz="3600" dirty="0"/>
          </a:p>
        </p:txBody>
      </p:sp>
      <p:sp>
        <p:nvSpPr>
          <p:cNvPr id="3" name="Content Placeholder 2">
            <a:extLst>
              <a:ext uri="{FF2B5EF4-FFF2-40B4-BE49-F238E27FC236}">
                <a16:creationId xmlns:a16="http://schemas.microsoft.com/office/drawing/2014/main" id="{79A6C703-B5E5-447F-A7A9-8815B3981375}"/>
              </a:ext>
            </a:extLst>
          </p:cNvPr>
          <p:cNvSpPr>
            <a:spLocks noGrp="1"/>
          </p:cNvSpPr>
          <p:nvPr>
            <p:ph idx="1"/>
          </p:nvPr>
        </p:nvSpPr>
        <p:spPr>
          <a:xfrm>
            <a:off x="503434" y="1397284"/>
            <a:ext cx="11116638" cy="5301467"/>
          </a:xfrm>
        </p:spPr>
        <p:txBody>
          <a:bodyPr>
            <a:normAutofit fontScale="92500" lnSpcReduction="20000"/>
          </a:bodyPr>
          <a:lstStyle/>
          <a:p>
            <a:pPr marL="0" marR="0" indent="0" algn="just">
              <a:spcBef>
                <a:spcPts val="0"/>
              </a:spcBef>
              <a:spcAft>
                <a:spcPts val="0"/>
              </a:spcAft>
              <a:buNone/>
            </a:pPr>
            <a:r>
              <a:rPr lang="sr-Latn-RS" sz="2400" b="1" kern="1400" dirty="0">
                <a:effectLst/>
                <a:ea typeface="Calibri" panose="020F0502020204030204" pitchFamily="34" charset="0"/>
              </a:rPr>
              <a:t>Na ni</a:t>
            </a:r>
            <a:r>
              <a:rPr lang="en-US" sz="2400" b="1" kern="1400" dirty="0" err="1">
                <a:effectLst/>
                <a:ea typeface="Calibri" panose="020F0502020204030204" pitchFamily="34" charset="0"/>
              </a:rPr>
              <a:t>vou</a:t>
            </a:r>
            <a:r>
              <a:rPr lang="en-US" sz="2400" b="1" kern="1400" dirty="0">
                <a:effectLst/>
                <a:ea typeface="Calibri" panose="020F0502020204030204" pitchFamily="34" charset="0"/>
              </a:rPr>
              <a:t> </a:t>
            </a:r>
            <a:r>
              <a:rPr lang="en-US" sz="2400" b="1" kern="1400" dirty="0">
                <a:ea typeface="Calibri" panose="020F0502020204030204" pitchFamily="34" charset="0"/>
              </a:rPr>
              <a:t>BIH</a:t>
            </a:r>
            <a:r>
              <a:rPr lang="sr-Latn-RS" sz="2400" b="1" kern="1400" dirty="0">
                <a:effectLst/>
                <a:ea typeface="Calibri" panose="020F0502020204030204" pitchFamily="34" charset="0"/>
              </a:rPr>
              <a:t>:</a:t>
            </a:r>
          </a:p>
          <a:p>
            <a:pPr marL="342900" marR="0" indent="-342900" algn="just">
              <a:spcBef>
                <a:spcPts val="0"/>
              </a:spcBef>
              <a:spcAft>
                <a:spcPts val="0"/>
              </a:spcAft>
              <a:buAutoNum type="arabicPeriod"/>
            </a:pPr>
            <a:r>
              <a:rPr lang="en-US" sz="1800" kern="1400" dirty="0" err="1">
                <a:effectLst/>
                <a:ea typeface="Calibri" panose="020F0502020204030204" pitchFamily="34" charset="0"/>
              </a:rPr>
              <a:t>Zakon</a:t>
            </a:r>
            <a:r>
              <a:rPr lang="en-US" sz="1800" kern="1400" dirty="0">
                <a:effectLst/>
                <a:ea typeface="Calibri" panose="020F0502020204030204" pitchFamily="34" charset="0"/>
              </a:rPr>
              <a:t> o </a:t>
            </a:r>
            <a:r>
              <a:rPr lang="en-US" sz="1800" kern="1400" dirty="0" err="1">
                <a:effectLst/>
                <a:ea typeface="Calibri" panose="020F0502020204030204" pitchFamily="34" charset="0"/>
              </a:rPr>
              <a:t>pretvorbi</a:t>
            </a:r>
            <a:r>
              <a:rPr lang="en-US" sz="1800" kern="1400" dirty="0">
                <a:effectLst/>
                <a:ea typeface="Calibri" panose="020F0502020204030204" pitchFamily="34" charset="0"/>
              </a:rPr>
              <a:t> </a:t>
            </a:r>
            <a:r>
              <a:rPr lang="en-US" sz="1800" kern="1400" dirty="0" err="1">
                <a:effectLst/>
                <a:ea typeface="Calibri" panose="020F0502020204030204" pitchFamily="34" charset="0"/>
              </a:rPr>
              <a:t>društvene</a:t>
            </a:r>
            <a:r>
              <a:rPr lang="en-US" sz="1800" kern="1400" dirty="0">
                <a:effectLst/>
                <a:ea typeface="Calibri" panose="020F0502020204030204" pitchFamily="34" charset="0"/>
              </a:rPr>
              <a:t> </a:t>
            </a:r>
            <a:r>
              <a:rPr lang="en-US" sz="1800" kern="1400" dirty="0" err="1">
                <a:effectLst/>
                <a:ea typeface="Calibri" panose="020F0502020204030204" pitchFamily="34" charset="0"/>
              </a:rPr>
              <a:t>svojine</a:t>
            </a:r>
            <a:r>
              <a:rPr lang="en-US" sz="1800" kern="1400" dirty="0">
                <a:effectLst/>
                <a:ea typeface="Calibri" panose="020F0502020204030204" pitchFamily="34" charset="0"/>
              </a:rPr>
              <a:t> (Sl. list </a:t>
            </a:r>
            <a:r>
              <a:rPr lang="en-US" sz="1800" kern="1400" dirty="0" err="1">
                <a:effectLst/>
                <a:ea typeface="Calibri" panose="020F0502020204030204" pitchFamily="34" charset="0"/>
              </a:rPr>
              <a:t>RBiH</a:t>
            </a:r>
            <a:r>
              <a:rPr lang="en-US" sz="1800" kern="1400" dirty="0">
                <a:effectLst/>
                <a:ea typeface="Calibri" panose="020F0502020204030204" pitchFamily="34" charset="0"/>
              </a:rPr>
              <a:t> br. 33/1994)</a:t>
            </a:r>
            <a:endParaRPr lang="sr-Latn-RS" sz="1800" kern="1400" dirty="0">
              <a:effectLst/>
              <a:ea typeface="Calibri" panose="020F0502020204030204" pitchFamily="34" charset="0"/>
            </a:endParaRPr>
          </a:p>
          <a:p>
            <a:pPr marL="342900" marR="0" indent="-342900" algn="just">
              <a:spcBef>
                <a:spcPts val="0"/>
              </a:spcBef>
              <a:spcAft>
                <a:spcPts val="0"/>
              </a:spcAft>
              <a:buAutoNum type="arabicPeriod"/>
            </a:pPr>
            <a:endParaRPr lang="sr-Latn-RS" sz="1800" kern="1400" dirty="0">
              <a:effectLst/>
              <a:ea typeface="Calibri" panose="020F0502020204030204" pitchFamily="34" charset="0"/>
            </a:endParaRPr>
          </a:p>
          <a:p>
            <a:pPr marL="342900" marR="0" indent="-342900" algn="just">
              <a:spcBef>
                <a:spcPts val="0"/>
              </a:spcBef>
              <a:spcAft>
                <a:spcPts val="0"/>
              </a:spcAft>
              <a:buAutoNum type="arabicPeriod"/>
            </a:pPr>
            <a:r>
              <a:rPr lang="sr-Latn-RS" sz="1800" kern="1400" dirty="0">
                <a:effectLst/>
                <a:ea typeface="Calibri" panose="020F0502020204030204" pitchFamily="34" charset="0"/>
              </a:rPr>
              <a:t>Zakon o prenosu sredstava društvene u državnu svojinu (Sl. Gl. </a:t>
            </a:r>
            <a:r>
              <a:rPr lang="sr-Latn-RS" sz="1800" kern="1400" dirty="0" err="1">
                <a:effectLst/>
                <a:ea typeface="Calibri" panose="020F0502020204030204" pitchFamily="34" charset="0"/>
              </a:rPr>
              <a:t>RBiH</a:t>
            </a:r>
            <a:r>
              <a:rPr lang="sr-Latn-RS" sz="1800" kern="1400" dirty="0">
                <a:effectLst/>
                <a:ea typeface="Calibri" panose="020F0502020204030204" pitchFamily="34" charset="0"/>
              </a:rPr>
              <a:t> br. 4/93, 9/95, 8/96, 20/98 i 74/07) </a:t>
            </a:r>
          </a:p>
          <a:p>
            <a:pPr marL="0" marR="0" indent="0" algn="just">
              <a:spcBef>
                <a:spcPts val="0"/>
              </a:spcBef>
              <a:spcAft>
                <a:spcPts val="0"/>
              </a:spcAft>
              <a:buNone/>
            </a:pPr>
            <a:endParaRPr lang="en-US" sz="1800" kern="1400" dirty="0">
              <a:effectLst/>
              <a:ea typeface="Calibri" panose="020F0502020204030204" pitchFamily="34" charset="0"/>
            </a:endParaRPr>
          </a:p>
          <a:p>
            <a:pPr marL="0" marR="0" indent="0" algn="just">
              <a:spcBef>
                <a:spcPts val="0"/>
              </a:spcBef>
              <a:spcAft>
                <a:spcPts val="0"/>
              </a:spcAft>
              <a:buNone/>
            </a:pPr>
            <a:r>
              <a:rPr lang="sr-Latn-RS" sz="1800" kern="1400" dirty="0">
                <a:effectLst/>
                <a:ea typeface="Calibri" panose="020F0502020204030204" pitchFamily="34" charset="0"/>
              </a:rPr>
              <a:t>3.  </a:t>
            </a:r>
            <a:r>
              <a:rPr lang="fr-FR" sz="1800" kern="1400" dirty="0" err="1">
                <a:effectLst/>
                <a:ea typeface="Calibri" panose="020F0502020204030204" pitchFamily="34" charset="0"/>
              </a:rPr>
              <a:t>Zakon</a:t>
            </a:r>
            <a:r>
              <a:rPr lang="fr-FR" sz="1800" kern="1400" dirty="0">
                <a:effectLst/>
                <a:ea typeface="Calibri" panose="020F0502020204030204" pitchFamily="34" charset="0"/>
              </a:rPr>
              <a:t> o </a:t>
            </a:r>
            <a:r>
              <a:rPr lang="fr-FR" sz="1800" kern="1400" dirty="0" err="1">
                <a:effectLst/>
                <a:ea typeface="Calibri" panose="020F0502020204030204" pitchFamily="34" charset="0"/>
              </a:rPr>
              <a:t>zakupu</a:t>
            </a:r>
            <a:r>
              <a:rPr lang="fr-FR" sz="1800" kern="1400" dirty="0">
                <a:effectLst/>
                <a:ea typeface="Calibri" panose="020F0502020204030204" pitchFamily="34" charset="0"/>
              </a:rPr>
              <a:t> </a:t>
            </a:r>
            <a:r>
              <a:rPr lang="fr-FR" sz="1800" kern="1400" dirty="0" err="1">
                <a:effectLst/>
                <a:ea typeface="Calibri" panose="020F0502020204030204" pitchFamily="34" charset="0"/>
              </a:rPr>
              <a:t>poslovnih</a:t>
            </a:r>
            <a:r>
              <a:rPr lang="fr-FR" sz="1800" kern="1400" dirty="0">
                <a:effectLst/>
                <a:ea typeface="Calibri" panose="020F0502020204030204" pitchFamily="34" charset="0"/>
              </a:rPr>
              <a:t> </a:t>
            </a:r>
            <a:r>
              <a:rPr lang="fr-FR" sz="1800" kern="1400" dirty="0" err="1">
                <a:effectLst/>
                <a:ea typeface="Calibri" panose="020F0502020204030204" pitchFamily="34" charset="0"/>
              </a:rPr>
              <a:t>zgrada</a:t>
            </a:r>
            <a:r>
              <a:rPr lang="fr-FR" sz="1800" kern="1400" dirty="0">
                <a:effectLst/>
                <a:ea typeface="Calibri" panose="020F0502020204030204" pitchFamily="34" charset="0"/>
              </a:rPr>
              <a:t> i </a:t>
            </a:r>
            <a:r>
              <a:rPr lang="fr-FR" sz="1800" kern="1400" dirty="0" err="1">
                <a:effectLst/>
                <a:ea typeface="Calibri" panose="020F0502020204030204" pitchFamily="34" charset="0"/>
              </a:rPr>
              <a:t>prostorija</a:t>
            </a:r>
            <a:r>
              <a:rPr lang="fr-FR" sz="1800" kern="1400" dirty="0">
                <a:effectLst/>
                <a:ea typeface="Calibri" panose="020F0502020204030204" pitchFamily="34" charset="0"/>
              </a:rPr>
              <a:t> (</a:t>
            </a:r>
            <a:r>
              <a:rPr lang="fr-FR" sz="1800" kern="1400" dirty="0" err="1">
                <a:effectLst/>
                <a:ea typeface="Calibri" panose="020F0502020204030204" pitchFamily="34" charset="0"/>
              </a:rPr>
              <a:t>Sl</a:t>
            </a:r>
            <a:r>
              <a:rPr lang="fr-FR" sz="1800" kern="1400" dirty="0">
                <a:effectLst/>
                <a:ea typeface="Calibri" panose="020F0502020204030204" pitchFamily="34" charset="0"/>
              </a:rPr>
              <a:t>. </a:t>
            </a:r>
            <a:r>
              <a:rPr lang="sr-Latn-RS" sz="1800" kern="1400" dirty="0">
                <a:ea typeface="Calibri" panose="020F0502020204030204" pitchFamily="34" charset="0"/>
              </a:rPr>
              <a:t>l</a:t>
            </a:r>
            <a:r>
              <a:rPr lang="en-US" sz="1800" kern="1400" dirty="0" err="1">
                <a:effectLst/>
                <a:ea typeface="Calibri" panose="020F0502020204030204" pitchFamily="34" charset="0"/>
              </a:rPr>
              <a:t>ist</a:t>
            </a:r>
            <a:r>
              <a:rPr lang="en-US" sz="1800" kern="1400" dirty="0">
                <a:effectLst/>
                <a:ea typeface="Calibri" panose="020F0502020204030204" pitchFamily="34" charset="0"/>
              </a:rPr>
              <a:t> </a:t>
            </a:r>
            <a:r>
              <a:rPr lang="en-US" sz="1800" kern="1400" dirty="0" err="1">
                <a:effectLst/>
                <a:ea typeface="Calibri" panose="020F0502020204030204" pitchFamily="34" charset="0"/>
              </a:rPr>
              <a:t>SRBiH</a:t>
            </a:r>
            <a:r>
              <a:rPr lang="en-US" sz="1800" kern="1400" dirty="0">
                <a:effectLst/>
                <a:ea typeface="Calibri" panose="020F0502020204030204" pitchFamily="34" charset="0"/>
              </a:rPr>
              <a:t> 33/77-924, 2/87-371, 30/90-867, Sl. list </a:t>
            </a:r>
            <a:r>
              <a:rPr lang="en-US" sz="1800" kern="1400" dirty="0" err="1">
                <a:effectLst/>
                <a:ea typeface="Calibri" panose="020F0502020204030204" pitchFamily="34" charset="0"/>
              </a:rPr>
              <a:t>RBiH</a:t>
            </a:r>
            <a:r>
              <a:rPr lang="en-US" sz="1800" kern="1400" dirty="0">
                <a:effectLst/>
                <a:ea typeface="Calibri" panose="020F0502020204030204" pitchFamily="34" charset="0"/>
              </a:rPr>
              <a:t> 3/9</a:t>
            </a:r>
            <a:endParaRPr lang="sr-Latn-RS" sz="1800" kern="1400" dirty="0">
              <a:effectLst/>
              <a:ea typeface="Calibri" panose="020F0502020204030204" pitchFamily="34" charset="0"/>
            </a:endParaRPr>
          </a:p>
          <a:p>
            <a:pPr marL="0" marR="0" indent="0" algn="just">
              <a:spcBef>
                <a:spcPts val="0"/>
              </a:spcBef>
              <a:spcAft>
                <a:spcPts val="0"/>
              </a:spcAft>
              <a:buNone/>
            </a:pPr>
            <a:endParaRPr lang="en-US" sz="1800" kern="1400" dirty="0">
              <a:effectLst/>
              <a:ea typeface="Calibri" panose="020F0502020204030204" pitchFamily="34" charset="0"/>
            </a:endParaRPr>
          </a:p>
          <a:p>
            <a:pPr marL="0" marR="0" indent="0" algn="just">
              <a:spcBef>
                <a:spcPts val="0"/>
              </a:spcBef>
              <a:spcAft>
                <a:spcPts val="0"/>
              </a:spcAft>
              <a:buNone/>
            </a:pPr>
            <a:r>
              <a:rPr lang="sr-Latn-RS" sz="1800" kern="1400" dirty="0">
                <a:ea typeface="Calibri" panose="020F0502020204030204" pitchFamily="34" charset="0"/>
              </a:rPr>
              <a:t>4.  </a:t>
            </a:r>
            <a:r>
              <a:rPr lang="en-US" sz="1800" kern="1400" dirty="0" err="1">
                <a:effectLst/>
                <a:ea typeface="Calibri" panose="020F0502020204030204" pitchFamily="34" charset="0"/>
              </a:rPr>
              <a:t>Zakon</a:t>
            </a:r>
            <a:r>
              <a:rPr lang="en-US" sz="1800" kern="1400" dirty="0">
                <a:effectLst/>
                <a:ea typeface="Calibri" panose="020F0502020204030204" pitchFamily="34" charset="0"/>
              </a:rPr>
              <a:t> o </a:t>
            </a:r>
            <a:r>
              <a:rPr lang="en-US" sz="1800" kern="1400" dirty="0" err="1">
                <a:effectLst/>
                <a:ea typeface="Calibri" panose="020F0502020204030204" pitchFamily="34" charset="0"/>
              </a:rPr>
              <a:t>privremenoj</a:t>
            </a:r>
            <a:r>
              <a:rPr lang="en-US" sz="1800" kern="1400" dirty="0">
                <a:effectLst/>
                <a:ea typeface="Calibri" panose="020F0502020204030204" pitchFamily="34" charset="0"/>
              </a:rPr>
              <a:t> </a:t>
            </a:r>
            <a:r>
              <a:rPr lang="en-US" sz="1800" kern="1400" dirty="0" err="1">
                <a:effectLst/>
                <a:ea typeface="Calibri" panose="020F0502020204030204" pitchFamily="34" charset="0"/>
              </a:rPr>
              <a:t>zabrani</a:t>
            </a:r>
            <a:r>
              <a:rPr lang="en-US" sz="1800" kern="1400" dirty="0">
                <a:effectLst/>
                <a:ea typeface="Calibri" panose="020F0502020204030204" pitchFamily="34" charset="0"/>
              </a:rPr>
              <a:t> </a:t>
            </a:r>
            <a:r>
              <a:rPr lang="en-US" sz="1800" kern="1400" dirty="0" err="1">
                <a:effectLst/>
                <a:ea typeface="Calibri" panose="020F0502020204030204" pitchFamily="34" charset="0"/>
              </a:rPr>
              <a:t>raspolaganja</a:t>
            </a:r>
            <a:r>
              <a:rPr lang="en-US" sz="1800" kern="1400" dirty="0">
                <a:effectLst/>
                <a:ea typeface="Calibri" panose="020F0502020204030204" pitchFamily="34" charset="0"/>
              </a:rPr>
              <a:t> </a:t>
            </a:r>
            <a:r>
              <a:rPr lang="en-US" sz="1800" kern="1400" dirty="0" err="1">
                <a:effectLst/>
                <a:ea typeface="Calibri" panose="020F0502020204030204" pitchFamily="34" charset="0"/>
              </a:rPr>
              <a:t>državnom</a:t>
            </a:r>
            <a:r>
              <a:rPr lang="en-US" sz="1800" kern="1400" dirty="0">
                <a:effectLst/>
                <a:ea typeface="Calibri" panose="020F0502020204030204" pitchFamily="34" charset="0"/>
              </a:rPr>
              <a:t> </a:t>
            </a:r>
            <a:r>
              <a:rPr lang="en-US" sz="1800" kern="1400" dirty="0" err="1">
                <a:effectLst/>
                <a:ea typeface="Calibri" panose="020F0502020204030204" pitchFamily="34" charset="0"/>
              </a:rPr>
              <a:t>imovinom</a:t>
            </a:r>
            <a:r>
              <a:rPr lang="en-US" sz="1800" kern="1400" dirty="0">
                <a:effectLst/>
                <a:ea typeface="Calibri" panose="020F0502020204030204" pitchFamily="34" charset="0"/>
              </a:rPr>
              <a:t> </a:t>
            </a:r>
            <a:r>
              <a:rPr lang="en-US" sz="1800" kern="1400" dirty="0" err="1">
                <a:effectLst/>
                <a:ea typeface="Calibri" panose="020F0502020204030204" pitchFamily="34" charset="0"/>
              </a:rPr>
              <a:t>Bosne</a:t>
            </a:r>
            <a:r>
              <a:rPr lang="en-US" sz="1800" kern="1400" dirty="0">
                <a:effectLst/>
                <a:ea typeface="Calibri" panose="020F0502020204030204" pitchFamily="34" charset="0"/>
              </a:rPr>
              <a:t> </a:t>
            </a:r>
            <a:r>
              <a:rPr lang="en-US" sz="1800" kern="1400" dirty="0" err="1">
                <a:effectLst/>
                <a:ea typeface="Calibri" panose="020F0502020204030204" pitchFamily="34" charset="0"/>
              </a:rPr>
              <a:t>i</a:t>
            </a:r>
            <a:r>
              <a:rPr lang="en-US" sz="1800" kern="1400" dirty="0">
                <a:effectLst/>
                <a:ea typeface="Calibri" panose="020F0502020204030204" pitchFamily="34" charset="0"/>
              </a:rPr>
              <a:t> </a:t>
            </a:r>
            <a:r>
              <a:rPr lang="en-US" sz="1800" kern="1400" dirty="0" err="1">
                <a:effectLst/>
                <a:ea typeface="Calibri" panose="020F0502020204030204" pitchFamily="34" charset="0"/>
              </a:rPr>
              <a:t>Hercegovine</a:t>
            </a:r>
            <a:r>
              <a:rPr lang="en-US" sz="1800" kern="1400" dirty="0">
                <a:effectLst/>
                <a:ea typeface="Calibri" panose="020F0502020204030204" pitchFamily="34" charset="0"/>
              </a:rPr>
              <a:t> ("Sl. </a:t>
            </a:r>
            <a:r>
              <a:rPr lang="en-US" sz="1800" kern="1400" dirty="0" err="1">
                <a:effectLst/>
                <a:ea typeface="Calibri" panose="020F0502020204030204" pitchFamily="34" charset="0"/>
              </a:rPr>
              <a:t>glasnik</a:t>
            </a:r>
            <a:r>
              <a:rPr lang="en-US" sz="1800" kern="1400" dirty="0">
                <a:effectLst/>
                <a:ea typeface="Calibri" panose="020F0502020204030204" pitchFamily="34" charset="0"/>
              </a:rPr>
              <a:t> BiH", br. 18/2005, 29/2006, 85/2006, 41/2007, 74/2007 </a:t>
            </a:r>
            <a:r>
              <a:rPr lang="en-US" sz="1800" kern="1400" dirty="0" err="1">
                <a:effectLst/>
                <a:ea typeface="Calibri" panose="020F0502020204030204" pitchFamily="34" charset="0"/>
              </a:rPr>
              <a:t>i</a:t>
            </a:r>
            <a:r>
              <a:rPr lang="en-US" sz="1800" kern="1400" dirty="0">
                <a:effectLst/>
                <a:ea typeface="Calibri" panose="020F0502020204030204" pitchFamily="34" charset="0"/>
              </a:rPr>
              <a:t> 99/2007</a:t>
            </a:r>
          </a:p>
          <a:p>
            <a:pPr marL="0" marR="0" indent="0" algn="just">
              <a:spcBef>
                <a:spcPts val="0"/>
              </a:spcBef>
              <a:spcAft>
                <a:spcPts val="0"/>
              </a:spcAft>
              <a:buNone/>
            </a:pPr>
            <a:endParaRPr lang="sr-Latn-RS" sz="1800" kern="1400" dirty="0">
              <a:ea typeface="Calibri" panose="020F0502020204030204" pitchFamily="34" charset="0"/>
            </a:endParaRPr>
          </a:p>
          <a:p>
            <a:pPr marL="0" marR="0" indent="0" algn="just">
              <a:spcBef>
                <a:spcPts val="0"/>
              </a:spcBef>
              <a:spcAft>
                <a:spcPts val="0"/>
              </a:spcAft>
              <a:buNone/>
            </a:pPr>
            <a:r>
              <a:rPr lang="sr-Latn-RS" sz="1800" kern="1400" dirty="0">
                <a:effectLst/>
                <a:ea typeface="Calibri" panose="020F0502020204030204" pitchFamily="34" charset="0"/>
              </a:rPr>
              <a:t>5.   </a:t>
            </a:r>
            <a:r>
              <a:rPr lang="en-US" sz="1800" kern="1400" dirty="0" err="1">
                <a:effectLst/>
                <a:ea typeface="Calibri" panose="020F0502020204030204" pitchFamily="34" charset="0"/>
              </a:rPr>
              <a:t>Odluka</a:t>
            </a:r>
            <a:r>
              <a:rPr lang="en-US" sz="1800" kern="1400" dirty="0">
                <a:effectLst/>
                <a:ea typeface="Calibri" panose="020F0502020204030204" pitchFamily="34" charset="0"/>
              </a:rPr>
              <a:t> o </a:t>
            </a:r>
            <a:r>
              <a:rPr lang="en-US" sz="1800" kern="1400" dirty="0" err="1">
                <a:effectLst/>
                <a:ea typeface="Calibri" panose="020F0502020204030204" pitchFamily="34" charset="0"/>
              </a:rPr>
              <a:t>popisu</a:t>
            </a:r>
            <a:r>
              <a:rPr lang="en-US" sz="1800" kern="1400" dirty="0">
                <a:effectLst/>
                <a:ea typeface="Calibri" panose="020F0502020204030204" pitchFamily="34" charset="0"/>
              </a:rPr>
              <a:t> </a:t>
            </a:r>
            <a:r>
              <a:rPr lang="en-US" sz="1800" kern="1400" dirty="0" err="1">
                <a:effectLst/>
                <a:ea typeface="Calibri" panose="020F0502020204030204" pitchFamily="34" charset="0"/>
              </a:rPr>
              <a:t>državne</a:t>
            </a:r>
            <a:r>
              <a:rPr lang="en-US" sz="1800" kern="1400" dirty="0">
                <a:effectLst/>
                <a:ea typeface="Calibri" panose="020F0502020204030204" pitchFamily="34" charset="0"/>
              </a:rPr>
              <a:t> </a:t>
            </a:r>
            <a:r>
              <a:rPr lang="en-US" sz="1800" kern="1400" dirty="0" err="1">
                <a:effectLst/>
                <a:ea typeface="Calibri" panose="020F0502020204030204" pitchFamily="34" charset="0"/>
              </a:rPr>
              <a:t>imovine</a:t>
            </a:r>
            <a:r>
              <a:rPr lang="en-US" sz="1800" kern="1400" dirty="0">
                <a:effectLst/>
                <a:ea typeface="Calibri" panose="020F0502020204030204" pitchFamily="34" charset="0"/>
              </a:rPr>
              <a:t> </a:t>
            </a:r>
            <a:r>
              <a:rPr lang="en-US" sz="1800" kern="1400" dirty="0" err="1">
                <a:effectLst/>
                <a:ea typeface="Calibri" panose="020F0502020204030204" pitchFamily="34" charset="0"/>
              </a:rPr>
              <a:t>unutar</a:t>
            </a:r>
            <a:r>
              <a:rPr lang="en-US" sz="1800" kern="1400" dirty="0">
                <a:effectLst/>
                <a:ea typeface="Calibri" panose="020F0502020204030204" pitchFamily="34" charset="0"/>
              </a:rPr>
              <a:t> </a:t>
            </a:r>
            <a:r>
              <a:rPr lang="en-US" sz="1800" kern="1400" dirty="0" err="1">
                <a:effectLst/>
                <a:ea typeface="Calibri" panose="020F0502020204030204" pitchFamily="34" charset="0"/>
              </a:rPr>
              <a:t>i</a:t>
            </a:r>
            <a:r>
              <a:rPr lang="en-US" sz="1800" kern="1400" dirty="0">
                <a:effectLst/>
                <a:ea typeface="Calibri" panose="020F0502020204030204" pitchFamily="34" charset="0"/>
              </a:rPr>
              <a:t> </a:t>
            </a:r>
            <a:r>
              <a:rPr lang="en-US" sz="1800" kern="1400" dirty="0" err="1">
                <a:effectLst/>
                <a:ea typeface="Calibri" panose="020F0502020204030204" pitchFamily="34" charset="0"/>
              </a:rPr>
              <a:t>izvan</a:t>
            </a:r>
            <a:r>
              <a:rPr lang="en-US" sz="1800" kern="1400" dirty="0">
                <a:effectLst/>
                <a:ea typeface="Calibri" panose="020F0502020204030204" pitchFamily="34" charset="0"/>
              </a:rPr>
              <a:t> </a:t>
            </a:r>
            <a:r>
              <a:rPr lang="en-US" sz="1800" kern="1400" dirty="0" err="1">
                <a:effectLst/>
                <a:ea typeface="Calibri" panose="020F0502020204030204" pitchFamily="34" charset="0"/>
              </a:rPr>
              <a:t>Bosne</a:t>
            </a:r>
            <a:r>
              <a:rPr lang="en-US" sz="1800" kern="1400" dirty="0">
                <a:effectLst/>
                <a:ea typeface="Calibri" panose="020F0502020204030204" pitchFamily="34" charset="0"/>
              </a:rPr>
              <a:t> </a:t>
            </a:r>
            <a:r>
              <a:rPr lang="en-US" sz="1800" kern="1400" dirty="0" err="1">
                <a:effectLst/>
                <a:ea typeface="Calibri" panose="020F0502020204030204" pitchFamily="34" charset="0"/>
              </a:rPr>
              <a:t>i</a:t>
            </a:r>
            <a:r>
              <a:rPr lang="en-US" sz="1800" kern="1400" dirty="0">
                <a:effectLst/>
                <a:ea typeface="Calibri" panose="020F0502020204030204" pitchFamily="34" charset="0"/>
              </a:rPr>
              <a:t> </a:t>
            </a:r>
            <a:r>
              <a:rPr lang="en-US" sz="1800" kern="1400" dirty="0" err="1">
                <a:effectLst/>
                <a:ea typeface="Calibri" panose="020F0502020204030204" pitchFamily="34" charset="0"/>
              </a:rPr>
              <a:t>Hercegovine</a:t>
            </a:r>
            <a:r>
              <a:rPr lang="en-US" sz="1800" kern="1400" dirty="0">
                <a:effectLst/>
                <a:ea typeface="Calibri" panose="020F0502020204030204" pitchFamily="34" charset="0"/>
              </a:rPr>
              <a:t> (Sl. </a:t>
            </a:r>
            <a:r>
              <a:rPr lang="sr-Latn-RS" sz="1800" kern="1400" dirty="0">
                <a:ea typeface="Calibri" panose="020F0502020204030204" pitchFamily="34" charset="0"/>
              </a:rPr>
              <a:t>g</a:t>
            </a:r>
            <a:r>
              <a:rPr lang="en-US" sz="1800" kern="1400" dirty="0">
                <a:effectLst/>
                <a:ea typeface="Calibri" panose="020F0502020204030204" pitchFamily="34" charset="0"/>
              </a:rPr>
              <a:t>las</a:t>
            </a:r>
            <a:r>
              <a:rPr lang="sr-Latn-RS" sz="1800" kern="1400" dirty="0">
                <a:ea typeface="Calibri" panose="020F0502020204030204" pitchFamily="34" charset="0"/>
              </a:rPr>
              <a:t>n</a:t>
            </a:r>
            <a:r>
              <a:rPr lang="en-US" sz="1800" kern="1400" dirty="0" err="1">
                <a:effectLst/>
                <a:ea typeface="Calibri" panose="020F0502020204030204" pitchFamily="34" charset="0"/>
              </a:rPr>
              <a:t>ik</a:t>
            </a:r>
            <a:r>
              <a:rPr lang="en-US" sz="1800" kern="1400" dirty="0">
                <a:effectLst/>
                <a:ea typeface="Calibri" panose="020F0502020204030204" pitchFamily="34" charset="0"/>
              </a:rPr>
              <a:t> BiH br. 75/2009) </a:t>
            </a:r>
            <a:endParaRPr lang="sr-Latn-RS" sz="1800" kern="1400" dirty="0">
              <a:effectLst/>
              <a:ea typeface="Calibri" panose="020F0502020204030204" pitchFamily="34" charset="0"/>
            </a:endParaRPr>
          </a:p>
          <a:p>
            <a:pPr marL="0" marR="0" indent="0" algn="just">
              <a:spcBef>
                <a:spcPts val="0"/>
              </a:spcBef>
              <a:spcAft>
                <a:spcPts val="0"/>
              </a:spcAft>
              <a:buNone/>
            </a:pPr>
            <a:endParaRPr lang="sr-Latn-RS" sz="1800" dirty="0"/>
          </a:p>
          <a:p>
            <a:pPr marL="0" indent="0">
              <a:buNone/>
            </a:pPr>
            <a:r>
              <a:rPr lang="sr-Latn-RS" sz="2400" b="1" dirty="0"/>
              <a:t>Na nivou 2 entiteta i Distrikta Brčko:</a:t>
            </a:r>
          </a:p>
          <a:p>
            <a:pPr marL="0" indent="0">
              <a:buNone/>
            </a:pPr>
            <a:endParaRPr lang="sr-Latn-RS" sz="2400" b="1" dirty="0"/>
          </a:p>
          <a:p>
            <a:pPr marL="342900" marR="0" lvl="0" indent="-342900" algn="just" rtl="0">
              <a:spcBef>
                <a:spcPts val="0"/>
              </a:spcBef>
              <a:spcAft>
                <a:spcPts val="750"/>
              </a:spcAft>
              <a:buFont typeface="+mj-lt"/>
              <a:buAutoNum type="arabicPeriod"/>
              <a:tabLst>
                <a:tab pos="1828800" algn="l"/>
              </a:tabLst>
            </a:pPr>
            <a:r>
              <a:rPr lang="en-US" sz="1800" dirty="0" err="1">
                <a:effectLst/>
                <a:ea typeface="Times New Roman" panose="02020603050405020304" pitchFamily="18" charset="0"/>
              </a:rPr>
              <a:t>Zakon</a:t>
            </a:r>
            <a:r>
              <a:rPr lang="en-US" sz="1800" dirty="0">
                <a:effectLst/>
                <a:ea typeface="Times New Roman" panose="02020603050405020304" pitchFamily="18" charset="0"/>
              </a:rPr>
              <a:t> o </a:t>
            </a:r>
            <a:r>
              <a:rPr lang="en-US" sz="1800" dirty="0" err="1">
                <a:effectLst/>
                <a:ea typeface="Times New Roman" panose="02020603050405020304" pitchFamily="18" charset="0"/>
              </a:rPr>
              <a:t>stvarnim</a:t>
            </a:r>
            <a:r>
              <a:rPr lang="en-US" sz="1800" dirty="0">
                <a:effectLst/>
                <a:ea typeface="Times New Roman" panose="02020603050405020304" pitchFamily="18" charset="0"/>
              </a:rPr>
              <a:t> </a:t>
            </a:r>
            <a:r>
              <a:rPr lang="en-US" sz="1800" dirty="0" err="1">
                <a:effectLst/>
                <a:ea typeface="Times New Roman" panose="02020603050405020304" pitchFamily="18" charset="0"/>
              </a:rPr>
              <a:t>pravima</a:t>
            </a:r>
            <a:r>
              <a:rPr lang="en-US" sz="1800" dirty="0">
                <a:effectLst/>
                <a:ea typeface="Times New Roman" panose="02020603050405020304" pitchFamily="18" charset="0"/>
              </a:rPr>
              <a:t> (Sl. </a:t>
            </a:r>
            <a:r>
              <a:rPr lang="en-US" sz="1800" dirty="0" err="1">
                <a:effectLst/>
                <a:ea typeface="Times New Roman" panose="02020603050405020304" pitchFamily="18" charset="0"/>
              </a:rPr>
              <a:t>glasnik</a:t>
            </a:r>
            <a:r>
              <a:rPr lang="en-US" sz="1800" dirty="0">
                <a:effectLst/>
                <a:ea typeface="Times New Roman" panose="02020603050405020304" pitchFamily="18" charset="0"/>
              </a:rPr>
              <a:t> RS br. 124/2008, 3/2009-ispr, 58/2009, 95/2011, 60/2015, 18/2016 – </a:t>
            </a:r>
            <a:r>
              <a:rPr lang="en-US" sz="1800" dirty="0" err="1">
                <a:effectLst/>
                <a:ea typeface="Times New Roman" panose="02020603050405020304" pitchFamily="18" charset="0"/>
              </a:rPr>
              <a:t>odluka</a:t>
            </a:r>
            <a:r>
              <a:rPr lang="en-US" sz="1800" dirty="0">
                <a:effectLst/>
                <a:ea typeface="Times New Roman" panose="02020603050405020304" pitchFamily="18" charset="0"/>
              </a:rPr>
              <a:t> US, 107/2019 I 1/2021-odluka US) </a:t>
            </a:r>
          </a:p>
          <a:p>
            <a:pPr marL="342900" marR="0" lvl="0" indent="-342900" algn="just">
              <a:spcBef>
                <a:spcPts val="0"/>
              </a:spcBef>
              <a:spcAft>
                <a:spcPts val="750"/>
              </a:spcAft>
              <a:buFont typeface="+mj-lt"/>
              <a:buAutoNum type="arabicPeriod"/>
              <a:tabLst>
                <a:tab pos="1828800" algn="l"/>
              </a:tabLst>
            </a:pPr>
            <a:r>
              <a:rPr lang="en-US" sz="1800" dirty="0" err="1">
                <a:effectLst/>
                <a:ea typeface="Times New Roman" panose="02020603050405020304" pitchFamily="18" charset="0"/>
              </a:rPr>
              <a:t>Zakon</a:t>
            </a:r>
            <a:r>
              <a:rPr lang="en-US" sz="1800" dirty="0">
                <a:effectLst/>
                <a:ea typeface="Times New Roman" panose="02020603050405020304" pitchFamily="18" charset="0"/>
              </a:rPr>
              <a:t> o </a:t>
            </a:r>
            <a:r>
              <a:rPr lang="en-US" sz="1800" dirty="0" err="1">
                <a:effectLst/>
                <a:ea typeface="Times New Roman" panose="02020603050405020304" pitchFamily="18" charset="0"/>
              </a:rPr>
              <a:t>stvarnim</a:t>
            </a:r>
            <a:r>
              <a:rPr lang="en-US" sz="1800" dirty="0">
                <a:effectLst/>
                <a:ea typeface="Times New Roman" panose="02020603050405020304" pitchFamily="18" charset="0"/>
              </a:rPr>
              <a:t> </a:t>
            </a:r>
            <a:r>
              <a:rPr lang="en-US" sz="1800" dirty="0" err="1">
                <a:effectLst/>
                <a:ea typeface="Times New Roman" panose="02020603050405020304" pitchFamily="18" charset="0"/>
              </a:rPr>
              <a:t>pravima</a:t>
            </a:r>
            <a:r>
              <a:rPr lang="en-US" sz="1800" dirty="0">
                <a:effectLst/>
                <a:ea typeface="Times New Roman" panose="02020603050405020304" pitchFamily="18" charset="0"/>
              </a:rPr>
              <a:t> (Sl. </a:t>
            </a:r>
            <a:r>
              <a:rPr lang="en-US" sz="1800" dirty="0" err="1">
                <a:effectLst/>
                <a:ea typeface="Times New Roman" panose="02020603050405020304" pitchFamily="18" charset="0"/>
              </a:rPr>
              <a:t>novine</a:t>
            </a:r>
            <a:r>
              <a:rPr lang="en-US" sz="1800" dirty="0">
                <a:effectLst/>
                <a:ea typeface="Times New Roman" panose="02020603050405020304" pitchFamily="18" charset="0"/>
              </a:rPr>
              <a:t> FBiH br. 66/2013, 100/2013 I 32/2019 – </a:t>
            </a:r>
            <a:r>
              <a:rPr lang="en-US" sz="1800" dirty="0" err="1">
                <a:effectLst/>
                <a:ea typeface="Times New Roman" panose="02020603050405020304" pitchFamily="18" charset="0"/>
              </a:rPr>
              <a:t>odluka</a:t>
            </a:r>
            <a:r>
              <a:rPr lang="en-US" sz="1800" dirty="0">
                <a:effectLst/>
                <a:ea typeface="Times New Roman" panose="02020603050405020304" pitchFamily="18" charset="0"/>
              </a:rPr>
              <a:t> US) </a:t>
            </a:r>
          </a:p>
          <a:p>
            <a:pPr marL="342900" marR="0" lvl="0" indent="-342900">
              <a:spcBef>
                <a:spcPts val="0"/>
              </a:spcBef>
              <a:spcAft>
                <a:spcPts val="750"/>
              </a:spcAft>
              <a:buFont typeface="+mj-lt"/>
              <a:buAutoNum type="arabicPeriod"/>
              <a:tabLst>
                <a:tab pos="1828800" algn="l"/>
              </a:tabLst>
            </a:pPr>
            <a:r>
              <a:rPr lang="en-US" sz="1800" dirty="0" err="1">
                <a:effectLst/>
                <a:ea typeface="Times New Roman" panose="02020603050405020304" pitchFamily="18" charset="0"/>
              </a:rPr>
              <a:t>Zakon</a:t>
            </a:r>
            <a:r>
              <a:rPr lang="en-US" sz="1800" dirty="0">
                <a:effectLst/>
                <a:ea typeface="Times New Roman" panose="02020603050405020304" pitchFamily="18" charset="0"/>
              </a:rPr>
              <a:t> o </a:t>
            </a:r>
            <a:r>
              <a:rPr lang="en-US" sz="1800" dirty="0" err="1">
                <a:effectLst/>
                <a:ea typeface="Times New Roman" panose="02020603050405020304" pitchFamily="18" charset="0"/>
              </a:rPr>
              <a:t>vlasništvu</a:t>
            </a:r>
            <a:r>
              <a:rPr lang="en-US" sz="1800" dirty="0">
                <a:effectLst/>
                <a:ea typeface="Times New Roman" panose="02020603050405020304" pitchFamily="18" charset="0"/>
              </a:rPr>
              <a:t> </a:t>
            </a:r>
            <a:r>
              <a:rPr lang="en-US" sz="1800" dirty="0" err="1">
                <a:effectLst/>
                <a:ea typeface="Times New Roman" panose="02020603050405020304" pitchFamily="18" charset="0"/>
              </a:rPr>
              <a:t>i</a:t>
            </a:r>
            <a:r>
              <a:rPr lang="en-US" sz="1800" dirty="0">
                <a:effectLst/>
                <a:ea typeface="Times New Roman" panose="02020603050405020304" pitchFamily="18" charset="0"/>
              </a:rPr>
              <a:t> </a:t>
            </a:r>
            <a:r>
              <a:rPr lang="en-US" sz="1800" dirty="0" err="1">
                <a:effectLst/>
                <a:ea typeface="Times New Roman" panose="02020603050405020304" pitchFamily="18" charset="0"/>
              </a:rPr>
              <a:t>drugim</a:t>
            </a:r>
            <a:r>
              <a:rPr lang="en-US" sz="1800" dirty="0">
                <a:effectLst/>
                <a:ea typeface="Times New Roman" panose="02020603050405020304" pitchFamily="18" charset="0"/>
              </a:rPr>
              <a:t> </a:t>
            </a:r>
            <a:r>
              <a:rPr lang="en-US" sz="1800" dirty="0" err="1">
                <a:effectLst/>
                <a:ea typeface="Times New Roman" panose="02020603050405020304" pitchFamily="18" charset="0"/>
              </a:rPr>
              <a:t>stvarnim</a:t>
            </a:r>
            <a:r>
              <a:rPr lang="en-US" sz="1800" dirty="0">
                <a:effectLst/>
                <a:ea typeface="Times New Roman" panose="02020603050405020304" pitchFamily="18" charset="0"/>
              </a:rPr>
              <a:t> </a:t>
            </a:r>
            <a:r>
              <a:rPr lang="en-US" sz="1800" dirty="0" err="1">
                <a:effectLst/>
                <a:ea typeface="Times New Roman" panose="02020603050405020304" pitchFamily="18" charset="0"/>
              </a:rPr>
              <a:t>pravima</a:t>
            </a:r>
            <a:r>
              <a:rPr lang="en-US" sz="1800" dirty="0">
                <a:effectLst/>
                <a:ea typeface="Times New Roman" panose="02020603050405020304" pitchFamily="18" charset="0"/>
              </a:rPr>
              <a:t> (Sl. </a:t>
            </a:r>
            <a:r>
              <a:rPr lang="en-US" sz="1800" dirty="0" err="1">
                <a:effectLst/>
                <a:ea typeface="Times New Roman" panose="02020603050405020304" pitchFamily="18" charset="0"/>
              </a:rPr>
              <a:t>glasnik</a:t>
            </a:r>
            <a:r>
              <a:rPr lang="en-US" sz="1800" dirty="0">
                <a:effectLst/>
                <a:ea typeface="Times New Roman" panose="02020603050405020304" pitchFamily="18" charset="0"/>
              </a:rPr>
              <a:t> Brčko </a:t>
            </a:r>
            <a:r>
              <a:rPr lang="en-US" sz="1800" dirty="0" err="1">
                <a:effectLst/>
                <a:ea typeface="Times New Roman" panose="02020603050405020304" pitchFamily="18" charset="0"/>
              </a:rPr>
              <a:t>Distrikta</a:t>
            </a:r>
            <a:r>
              <a:rPr lang="en-US" sz="1800" dirty="0">
                <a:effectLst/>
                <a:ea typeface="Times New Roman" panose="02020603050405020304" pitchFamily="18" charset="0"/>
              </a:rPr>
              <a:t> BiH br. 11/2001, 8/2003, 40/2004 I 19/2007)</a:t>
            </a:r>
            <a:r>
              <a:rPr lang="sr-Latn-RS" sz="1800" dirty="0">
                <a:effectLst/>
                <a:ea typeface="Times New Roman" panose="02020603050405020304" pitchFamily="18" charset="0"/>
              </a:rPr>
              <a:t> </a:t>
            </a:r>
          </a:p>
          <a:p>
            <a:pPr marR="0" lvl="0">
              <a:spcBef>
                <a:spcPts val="0"/>
              </a:spcBef>
              <a:spcAft>
                <a:spcPts val="750"/>
              </a:spcAft>
              <a:buFontTx/>
              <a:buChar char="-"/>
              <a:tabLst>
                <a:tab pos="1828800" algn="l"/>
              </a:tabLst>
            </a:pPr>
            <a:r>
              <a:rPr lang="sr-Latn-RS" sz="1800" dirty="0">
                <a:ea typeface="Times New Roman" panose="02020603050405020304" pitchFamily="18" charset="0"/>
              </a:rPr>
              <a:t>Zakoni kojima je regulisano građevinsko zemljište, stanovanje….</a:t>
            </a:r>
          </a:p>
          <a:p>
            <a:pPr marR="0" lvl="0">
              <a:spcBef>
                <a:spcPts val="0"/>
              </a:spcBef>
              <a:spcAft>
                <a:spcPts val="750"/>
              </a:spcAft>
              <a:buFontTx/>
              <a:buChar char="-"/>
              <a:tabLst>
                <a:tab pos="1828800" algn="l"/>
              </a:tabLst>
            </a:pPr>
            <a:r>
              <a:rPr lang="sr-Latn-RS" sz="1800" dirty="0">
                <a:ea typeface="Times New Roman" panose="02020603050405020304" pitchFamily="18" charset="0"/>
              </a:rPr>
              <a:t>Zakoni kojima je </a:t>
            </a:r>
            <a:r>
              <a:rPr lang="sr-Latn-RS" sz="1800" dirty="0" err="1">
                <a:ea typeface="Times New Roman" panose="02020603050405020304" pitchFamily="18" charset="0"/>
              </a:rPr>
              <a:t>reg</a:t>
            </a:r>
            <a:r>
              <a:rPr lang="sr-Latn-RS" sz="1800" dirty="0">
                <a:ea typeface="Times New Roman" panose="02020603050405020304" pitchFamily="18" charset="0"/>
              </a:rPr>
              <a:t>. poljoprivredno, šumsko, </a:t>
            </a:r>
            <a:r>
              <a:rPr lang="sr-Latn-RS" sz="1800" dirty="0" err="1">
                <a:ea typeface="Times New Roman" panose="02020603050405020304" pitchFamily="18" charset="0"/>
              </a:rPr>
              <a:t>vodno</a:t>
            </a:r>
            <a:r>
              <a:rPr lang="sr-Latn-RS" sz="1800" dirty="0">
                <a:ea typeface="Times New Roman" panose="02020603050405020304" pitchFamily="18" charset="0"/>
              </a:rPr>
              <a:t> zemljište, javni putevi, kulturna dobra…</a:t>
            </a:r>
          </a:p>
          <a:p>
            <a:pPr marR="0" lvl="0">
              <a:spcBef>
                <a:spcPts val="0"/>
              </a:spcBef>
              <a:spcAft>
                <a:spcPts val="750"/>
              </a:spcAft>
              <a:buFontTx/>
              <a:buChar char="-"/>
              <a:tabLst>
                <a:tab pos="1828800" algn="l"/>
              </a:tabLst>
            </a:pPr>
            <a:r>
              <a:rPr lang="sr-Latn-RS" sz="1800" dirty="0">
                <a:effectLst/>
                <a:ea typeface="Times New Roman" panose="02020603050405020304" pitchFamily="18" charset="0"/>
              </a:rPr>
              <a:t>Podzakonski/ lokalni opšti akti kojima je regulisano raspolaganje poslovnim prostorom, stanovima</a:t>
            </a:r>
          </a:p>
          <a:p>
            <a:pPr marL="0" marR="0" lvl="0" indent="0">
              <a:spcBef>
                <a:spcPts val="0"/>
              </a:spcBef>
              <a:spcAft>
                <a:spcPts val="750"/>
              </a:spcAft>
              <a:buNone/>
              <a:tabLst>
                <a:tab pos="1828800" algn="l"/>
              </a:tabLst>
            </a:pPr>
            <a:endParaRPr lang="en-US" sz="1800" dirty="0">
              <a:effectLs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87568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4F152-C2B1-411E-872F-68C173E407D0}"/>
              </a:ext>
            </a:extLst>
          </p:cNvPr>
          <p:cNvSpPr>
            <a:spLocks noGrp="1"/>
          </p:cNvSpPr>
          <p:nvPr>
            <p:ph type="title"/>
          </p:nvPr>
        </p:nvSpPr>
        <p:spPr/>
        <p:txBody>
          <a:bodyPr>
            <a:normAutofit fontScale="90000"/>
          </a:bodyPr>
          <a:lstStyle/>
          <a:p>
            <a:pPr algn="ctr"/>
            <a:r>
              <a:rPr lang="sr-Latn-RS" dirty="0"/>
              <a:t>Stanje u oblasti UI na nivou države BiH</a:t>
            </a:r>
            <a:endParaRPr lang="en-US" dirty="0"/>
          </a:p>
        </p:txBody>
      </p:sp>
      <p:sp>
        <p:nvSpPr>
          <p:cNvPr id="3" name="Content Placeholder 2">
            <a:extLst>
              <a:ext uri="{FF2B5EF4-FFF2-40B4-BE49-F238E27FC236}">
                <a16:creationId xmlns:a16="http://schemas.microsoft.com/office/drawing/2014/main" id="{E18D58F0-35B3-43E7-88D6-EDF923881775}"/>
              </a:ext>
            </a:extLst>
          </p:cNvPr>
          <p:cNvSpPr>
            <a:spLocks noGrp="1"/>
          </p:cNvSpPr>
          <p:nvPr>
            <p:ph idx="1"/>
          </p:nvPr>
        </p:nvSpPr>
        <p:spPr>
          <a:xfrm>
            <a:off x="838200" y="1294544"/>
            <a:ext cx="10545566" cy="5075434"/>
          </a:xfrm>
        </p:spPr>
        <p:txBody>
          <a:bodyPr>
            <a:normAutofit fontScale="92500" lnSpcReduction="10000"/>
          </a:bodyPr>
          <a:lstStyle/>
          <a:p>
            <a:pPr marL="0" indent="0">
              <a:buNone/>
            </a:pPr>
            <a:r>
              <a:rPr lang="sr-Latn-RS" sz="2000" b="1" dirty="0"/>
              <a:t>1.Razgraničenje državne imovine i imovine entiteta i Brčko Distrikt</a:t>
            </a:r>
            <a:r>
              <a:rPr lang="sr-Latn-RS" sz="2400" b="1" dirty="0"/>
              <a:t>a</a:t>
            </a:r>
          </a:p>
          <a:p>
            <a:r>
              <a:rPr lang="sr-Latn-RS" sz="2000" dirty="0"/>
              <a:t>Komisija za državnu imovinu 2005.god.</a:t>
            </a:r>
          </a:p>
          <a:p>
            <a:r>
              <a:rPr lang="sr-Latn-RS" sz="2000" dirty="0"/>
              <a:t>Odluka o popisu državne imovine 2009.god.</a:t>
            </a:r>
          </a:p>
          <a:p>
            <a:r>
              <a:rPr lang="sr-Latn-RS" sz="2000" dirty="0"/>
              <a:t>Završni izvještaj Komisije za državnu imovinu – 2009.god.</a:t>
            </a:r>
          </a:p>
          <a:p>
            <a:r>
              <a:rPr lang="sr-Latn-RS" sz="2000" dirty="0">
                <a:effectLst/>
                <a:ea typeface="Calibri" panose="020F0502020204030204" pitchFamily="34" charset="0"/>
              </a:rPr>
              <a:t>2020.god. </a:t>
            </a:r>
            <a:r>
              <a:rPr lang="en-US" sz="2000" dirty="0" err="1">
                <a:effectLst/>
                <a:ea typeface="Calibri" panose="020F0502020204030204" pitchFamily="34" charset="0"/>
              </a:rPr>
              <a:t>Odluk</a:t>
            </a:r>
            <a:r>
              <a:rPr lang="sr-Latn-RS" sz="2000" dirty="0">
                <a:effectLst/>
                <a:ea typeface="Calibri" panose="020F0502020204030204" pitchFamily="34" charset="0"/>
              </a:rPr>
              <a:t>a </a:t>
            </a:r>
            <a:r>
              <a:rPr lang="en-US" sz="2000" dirty="0" err="1">
                <a:effectLst/>
                <a:ea typeface="Calibri" panose="020F0502020204030204" pitchFamily="34" charset="0"/>
              </a:rPr>
              <a:t>Savjeta</a:t>
            </a:r>
            <a:r>
              <a:rPr lang="en-US" sz="2000" dirty="0">
                <a:effectLst/>
                <a:ea typeface="Calibri" panose="020F0502020204030204" pitchFamily="34" charset="0"/>
              </a:rPr>
              <a:t> </a:t>
            </a:r>
            <a:r>
              <a:rPr lang="en-US" sz="2000" dirty="0" err="1">
                <a:effectLst/>
                <a:ea typeface="Calibri" panose="020F0502020204030204" pitchFamily="34" charset="0"/>
              </a:rPr>
              <a:t>ministara</a:t>
            </a:r>
            <a:r>
              <a:rPr lang="en-US" sz="2000" dirty="0">
                <a:effectLst/>
                <a:ea typeface="Calibri" panose="020F0502020204030204" pitchFamily="34" charset="0"/>
              </a:rPr>
              <a:t> o </a:t>
            </a:r>
            <a:r>
              <a:rPr lang="en-US" sz="2000" dirty="0" err="1">
                <a:effectLst/>
                <a:ea typeface="Calibri" panose="020F0502020204030204" pitchFamily="34" charset="0"/>
              </a:rPr>
              <a:t>izmjeni</a:t>
            </a:r>
            <a:r>
              <a:rPr lang="en-US" sz="2000" dirty="0">
                <a:effectLst/>
                <a:ea typeface="Calibri" panose="020F0502020204030204" pitchFamily="34" charset="0"/>
              </a:rPr>
              <a:t> </a:t>
            </a:r>
            <a:r>
              <a:rPr lang="en-US" sz="2000" dirty="0" err="1">
                <a:effectLst/>
                <a:ea typeface="Calibri" panose="020F0502020204030204" pitchFamily="34" charset="0"/>
              </a:rPr>
              <a:t>Odluke</a:t>
            </a:r>
            <a:r>
              <a:rPr lang="en-US" sz="2000" dirty="0">
                <a:effectLst/>
                <a:ea typeface="Calibri" panose="020F0502020204030204" pitchFamily="34" charset="0"/>
              </a:rPr>
              <a:t> o </a:t>
            </a:r>
            <a:r>
              <a:rPr lang="en-US" sz="2000" dirty="0" err="1">
                <a:effectLst/>
                <a:ea typeface="Calibri" panose="020F0502020204030204" pitchFamily="34" charset="0"/>
              </a:rPr>
              <a:t>osnivanju</a:t>
            </a:r>
            <a:r>
              <a:rPr lang="en-US" sz="2000" dirty="0">
                <a:effectLst/>
                <a:ea typeface="Calibri" panose="020F0502020204030204" pitchFamily="34" charset="0"/>
              </a:rPr>
              <a:t> </a:t>
            </a:r>
            <a:r>
              <a:rPr lang="en-US" sz="2000" dirty="0" err="1">
                <a:effectLst/>
                <a:ea typeface="Calibri" panose="020F0502020204030204" pitchFamily="34" charset="0"/>
              </a:rPr>
              <a:t>Komisije</a:t>
            </a:r>
            <a:r>
              <a:rPr lang="en-US" sz="2000" dirty="0">
                <a:effectLst/>
                <a:ea typeface="Calibri" panose="020F0502020204030204" pitchFamily="34" charset="0"/>
              </a:rPr>
              <a:t> za </a:t>
            </a:r>
            <a:r>
              <a:rPr lang="en-US" sz="2000" dirty="0" err="1">
                <a:effectLst/>
                <a:ea typeface="Calibri" panose="020F0502020204030204" pitchFamily="34" charset="0"/>
              </a:rPr>
              <a:t>državnu</a:t>
            </a:r>
            <a:r>
              <a:rPr lang="en-US" sz="2000" dirty="0">
                <a:effectLst/>
                <a:ea typeface="Calibri" panose="020F0502020204030204" pitchFamily="34" charset="0"/>
              </a:rPr>
              <a:t> </a:t>
            </a:r>
            <a:r>
              <a:rPr lang="en-US" sz="2000" dirty="0" err="1">
                <a:effectLst/>
                <a:ea typeface="Calibri" panose="020F0502020204030204" pitchFamily="34" charset="0"/>
              </a:rPr>
              <a:t>imovinu</a:t>
            </a:r>
            <a:r>
              <a:rPr lang="en-US" sz="2000" dirty="0">
                <a:effectLst/>
                <a:ea typeface="Calibri" panose="020F0502020204030204" pitchFamily="34" charset="0"/>
              </a:rPr>
              <a:t> </a:t>
            </a:r>
            <a:endParaRPr lang="sr-Latn-RS" sz="2000" dirty="0">
              <a:effectLst/>
              <a:ea typeface="Calibri" panose="020F0502020204030204" pitchFamily="34" charset="0"/>
            </a:endParaRPr>
          </a:p>
          <a:p>
            <a:pPr marL="0" indent="0">
              <a:buNone/>
            </a:pPr>
            <a:r>
              <a:rPr lang="sr-Latn-RS" sz="1800" dirty="0">
                <a:effectLst/>
                <a:ea typeface="Calibri" panose="020F0502020204030204" pitchFamily="34" charset="0"/>
              </a:rPr>
              <a:t>(</a:t>
            </a:r>
            <a:r>
              <a:rPr lang="en-US" sz="1700" i="1" dirty="0" err="1">
                <a:effectLst/>
                <a:ea typeface="Calibri" panose="020F0502020204030204" pitchFamily="34" charset="0"/>
              </a:rPr>
              <a:t>produž</a:t>
            </a:r>
            <a:r>
              <a:rPr lang="sr-Latn-RS" sz="1700" i="1" dirty="0" err="1">
                <a:effectLst/>
                <a:ea typeface="Calibri" panose="020F0502020204030204" pitchFamily="34" charset="0"/>
              </a:rPr>
              <a:t>en</a:t>
            </a:r>
            <a:r>
              <a:rPr lang="sr-Latn-RS" sz="1700" i="1" dirty="0">
                <a:effectLst/>
                <a:ea typeface="Calibri" panose="020F0502020204030204" pitchFamily="34" charset="0"/>
              </a:rPr>
              <a:t> </a:t>
            </a:r>
            <a:r>
              <a:rPr lang="en-US" sz="1700" i="1" dirty="0" err="1">
                <a:effectLst/>
                <a:ea typeface="Calibri" panose="020F0502020204030204" pitchFamily="34" charset="0"/>
              </a:rPr>
              <a:t>rok</a:t>
            </a:r>
            <a:r>
              <a:rPr lang="en-US" sz="1700" i="1" dirty="0">
                <a:effectLst/>
                <a:ea typeface="Calibri" panose="020F0502020204030204" pitchFamily="34" charset="0"/>
              </a:rPr>
              <a:t> za  </a:t>
            </a:r>
            <a:r>
              <a:rPr lang="en-US" sz="1700" i="1" dirty="0" err="1">
                <a:effectLst/>
                <a:ea typeface="Calibri" panose="020F0502020204030204" pitchFamily="34" charset="0"/>
              </a:rPr>
              <a:t>utvrđivanje</a:t>
            </a:r>
            <a:r>
              <a:rPr lang="en-US" sz="1700" i="1" dirty="0">
                <a:effectLst/>
                <a:ea typeface="Calibri" panose="020F0502020204030204" pitchFamily="34" charset="0"/>
              </a:rPr>
              <a:t> i </a:t>
            </a:r>
            <a:r>
              <a:rPr lang="en-US" sz="1700" i="1" dirty="0" err="1">
                <a:effectLst/>
                <a:ea typeface="Calibri" panose="020F0502020204030204" pitchFamily="34" charset="0"/>
              </a:rPr>
              <a:t>raspod</a:t>
            </a:r>
            <a:r>
              <a:rPr lang="bs-Latn-BA" sz="1700" i="1" dirty="0">
                <a:effectLst/>
                <a:ea typeface="Calibri" panose="020F0502020204030204" pitchFamily="34" charset="0"/>
              </a:rPr>
              <a:t>j</a:t>
            </a:r>
            <a:r>
              <a:rPr lang="en-US" sz="1700" i="1" dirty="0" err="1">
                <a:effectLst/>
                <a:ea typeface="Calibri" panose="020F0502020204030204" pitchFamily="34" charset="0"/>
              </a:rPr>
              <a:t>elu</a:t>
            </a:r>
            <a:r>
              <a:rPr lang="en-US" sz="1700" i="1" dirty="0">
                <a:effectLst/>
                <a:ea typeface="Calibri" panose="020F0502020204030204" pitchFamily="34" charset="0"/>
              </a:rPr>
              <a:t> </a:t>
            </a:r>
            <a:r>
              <a:rPr lang="en-US" sz="1700" i="1" dirty="0" err="1">
                <a:effectLst/>
                <a:ea typeface="Calibri" panose="020F0502020204030204" pitchFamily="34" charset="0"/>
              </a:rPr>
              <a:t>državne</a:t>
            </a:r>
            <a:r>
              <a:rPr lang="en-US" sz="1700" i="1" dirty="0">
                <a:effectLst/>
                <a:ea typeface="Calibri" panose="020F0502020204030204" pitchFamily="34" charset="0"/>
              </a:rPr>
              <a:t> </a:t>
            </a:r>
            <a:r>
              <a:rPr lang="en-US" sz="1700" i="1" dirty="0" err="1">
                <a:effectLst/>
                <a:ea typeface="Calibri" panose="020F0502020204030204" pitchFamily="34" charset="0"/>
              </a:rPr>
              <a:t>imovine</a:t>
            </a:r>
            <a:r>
              <a:rPr lang="en-US" sz="1700" i="1" dirty="0">
                <a:effectLst/>
                <a:ea typeface="Calibri" panose="020F0502020204030204" pitchFamily="34" charset="0"/>
              </a:rPr>
              <a:t> i </a:t>
            </a:r>
            <a:r>
              <a:rPr lang="en-US" sz="1700" i="1" dirty="0" err="1">
                <a:effectLst/>
                <a:ea typeface="Calibri" panose="020F0502020204030204" pitchFamily="34" charset="0"/>
              </a:rPr>
              <a:t>određivanje</a:t>
            </a:r>
            <a:r>
              <a:rPr lang="en-US" sz="1700" i="1" dirty="0">
                <a:effectLst/>
                <a:ea typeface="Calibri" panose="020F0502020204030204" pitchFamily="34" charset="0"/>
              </a:rPr>
              <a:t> </a:t>
            </a:r>
            <a:r>
              <a:rPr lang="en-US" sz="1700" i="1" dirty="0" err="1">
                <a:effectLst/>
                <a:ea typeface="Calibri" panose="020F0502020204030204" pitchFamily="34" charset="0"/>
              </a:rPr>
              <a:t>prava</a:t>
            </a:r>
            <a:r>
              <a:rPr lang="en-US" sz="1700" i="1" dirty="0">
                <a:effectLst/>
                <a:ea typeface="Calibri" panose="020F0502020204030204" pitchFamily="34" charset="0"/>
              </a:rPr>
              <a:t> i </a:t>
            </a:r>
            <a:r>
              <a:rPr lang="en-US" sz="1700" i="1" dirty="0" err="1">
                <a:effectLst/>
                <a:ea typeface="Calibri" panose="020F0502020204030204" pitchFamily="34" charset="0"/>
              </a:rPr>
              <a:t>obaveza</a:t>
            </a:r>
            <a:r>
              <a:rPr lang="en-US" sz="1700" i="1" dirty="0">
                <a:effectLst/>
                <a:ea typeface="Calibri" panose="020F0502020204030204" pitchFamily="34" charset="0"/>
              </a:rPr>
              <a:t> </a:t>
            </a:r>
            <a:r>
              <a:rPr lang="en-US" sz="1700" i="1" dirty="0" err="1">
                <a:effectLst/>
                <a:ea typeface="Calibri" panose="020F0502020204030204" pitchFamily="34" charset="0"/>
              </a:rPr>
              <a:t>Bosne</a:t>
            </a:r>
            <a:r>
              <a:rPr lang="en-US" sz="1700" i="1" dirty="0">
                <a:effectLst/>
                <a:ea typeface="Calibri" panose="020F0502020204030204" pitchFamily="34" charset="0"/>
              </a:rPr>
              <a:t> i</a:t>
            </a:r>
            <a:r>
              <a:rPr lang="en-US" sz="1700" i="1" dirty="0">
                <a:effectLst/>
                <a:latin typeface="Times New Roman" panose="02020603050405020304" pitchFamily="18" charset="0"/>
                <a:ea typeface="Calibri" panose="020F0502020204030204" pitchFamily="34" charset="0"/>
              </a:rPr>
              <a:t> </a:t>
            </a:r>
            <a:r>
              <a:rPr lang="en-US" sz="1700" i="1" dirty="0" err="1">
                <a:effectLst/>
                <a:ea typeface="Calibri" panose="020F0502020204030204" pitchFamily="34" charset="0"/>
              </a:rPr>
              <a:t>Hercegovine</a:t>
            </a:r>
            <a:r>
              <a:rPr lang="en-US" sz="1700" i="1" dirty="0">
                <a:effectLst/>
                <a:ea typeface="Calibri" panose="020F0502020204030204" pitchFamily="34" charset="0"/>
              </a:rPr>
              <a:t>, </a:t>
            </a:r>
            <a:r>
              <a:rPr lang="en-US" sz="1700" i="1" dirty="0" err="1">
                <a:effectLst/>
                <a:ea typeface="Calibri" panose="020F0502020204030204" pitchFamily="34" charset="0"/>
              </a:rPr>
              <a:t>entiteta</a:t>
            </a:r>
            <a:r>
              <a:rPr lang="en-US" sz="1700" i="1" dirty="0">
                <a:effectLst/>
                <a:ea typeface="Calibri" panose="020F0502020204030204" pitchFamily="34" charset="0"/>
              </a:rPr>
              <a:t> i Brčko </a:t>
            </a:r>
            <a:r>
              <a:rPr lang="en-US" sz="1700" i="1" dirty="0" err="1">
                <a:effectLst/>
                <a:ea typeface="Calibri" panose="020F0502020204030204" pitchFamily="34" charset="0"/>
              </a:rPr>
              <a:t>Distrikta</a:t>
            </a:r>
            <a:r>
              <a:rPr lang="en-US" sz="1700" i="1" dirty="0">
                <a:effectLst/>
                <a:ea typeface="Calibri" panose="020F0502020204030204" pitchFamily="34" charset="0"/>
              </a:rPr>
              <a:t> BiH u </a:t>
            </a:r>
            <a:r>
              <a:rPr lang="en-US" sz="1700" i="1" dirty="0" err="1">
                <a:effectLst/>
                <a:ea typeface="Calibri" panose="020F0502020204030204" pitchFamily="34" charset="0"/>
              </a:rPr>
              <a:t>upravljanju</a:t>
            </a:r>
            <a:r>
              <a:rPr lang="en-US" sz="1700" i="1" dirty="0">
                <a:effectLst/>
                <a:ea typeface="Calibri" panose="020F0502020204030204" pitchFamily="34" charset="0"/>
              </a:rPr>
              <a:t> </a:t>
            </a:r>
            <a:r>
              <a:rPr lang="en-US" sz="1700" i="1" dirty="0" err="1">
                <a:effectLst/>
                <a:ea typeface="Calibri" panose="020F0502020204030204" pitchFamily="34" charset="0"/>
              </a:rPr>
              <a:t>državnom</a:t>
            </a:r>
            <a:r>
              <a:rPr lang="en-US" sz="1700" i="1" dirty="0">
                <a:effectLst/>
                <a:ea typeface="Calibri" panose="020F0502020204030204" pitchFamily="34" charset="0"/>
              </a:rPr>
              <a:t> </a:t>
            </a:r>
            <a:r>
              <a:rPr lang="en-US" sz="1700" i="1" dirty="0" err="1">
                <a:effectLst/>
                <a:ea typeface="Calibri" panose="020F0502020204030204" pitchFamily="34" charset="0"/>
              </a:rPr>
              <a:t>imovinom</a:t>
            </a:r>
            <a:r>
              <a:rPr lang="sr-Latn-RS" sz="1700" i="1" dirty="0">
                <a:effectLst/>
                <a:ea typeface="Calibri" panose="020F0502020204030204" pitchFamily="34" charset="0"/>
              </a:rPr>
              <a:t>)</a:t>
            </a:r>
          </a:p>
          <a:p>
            <a:r>
              <a:rPr lang="sr-Latn-RS" sz="2100" dirty="0">
                <a:effectLst/>
                <a:ea typeface="Calibri" panose="020F0502020204030204" pitchFamily="34" charset="0"/>
              </a:rPr>
              <a:t>Novembar 2021. Visoki predstavnik za BIH (OHR) – odluka o formiranju ek</a:t>
            </a:r>
            <a:r>
              <a:rPr lang="sr-Latn-RS" sz="2100" dirty="0">
                <a:ea typeface="Calibri" panose="020F0502020204030204" pitchFamily="34" charset="0"/>
              </a:rPr>
              <a:t>spertske grupe za izradu prijedloga Zakona o upravljanju i korišćenju državne imovine BIH </a:t>
            </a:r>
            <a:endParaRPr lang="sr-Latn-RS" sz="2100" dirty="0">
              <a:effectLst/>
              <a:ea typeface="Calibri" panose="020F0502020204030204" pitchFamily="34" charset="0"/>
            </a:endParaRPr>
          </a:p>
          <a:p>
            <a:pPr marL="0" indent="0">
              <a:buNone/>
            </a:pPr>
            <a:r>
              <a:rPr lang="sr-Latn-RS" sz="2000" b="1" dirty="0"/>
              <a:t>2. Zakoni o stvarnima pravima (RS – 2008.  i </a:t>
            </a:r>
            <a:r>
              <a:rPr lang="sr-Latn-RS" sz="2000" b="1" dirty="0" err="1"/>
              <a:t>FBiH</a:t>
            </a:r>
            <a:r>
              <a:rPr lang="sr-Latn-RS" sz="2000" b="1" dirty="0"/>
              <a:t> 2013.) izjednačavaju pravni položaj osoba javnog prava i titulara prava javne svojine</a:t>
            </a:r>
          </a:p>
          <a:p>
            <a:pPr marL="0" indent="0">
              <a:buNone/>
            </a:pPr>
            <a:endParaRPr lang="sr-Latn-RS" sz="2000" b="1" dirty="0"/>
          </a:p>
          <a:p>
            <a:pPr marL="0" indent="0">
              <a:buNone/>
            </a:pPr>
            <a:r>
              <a:rPr lang="sr-Latn-RS" sz="2000" b="1" dirty="0"/>
              <a:t>3. Nije donijet poseban zakon o državnoj imovini/imovini JLS</a:t>
            </a:r>
          </a:p>
          <a:p>
            <a:pPr marL="0" indent="0">
              <a:buNone/>
            </a:pPr>
            <a:endParaRPr lang="sr-Latn-RS" sz="2000" b="1" dirty="0"/>
          </a:p>
          <a:p>
            <a:pPr marL="0" indent="0">
              <a:buNone/>
            </a:pPr>
            <a:r>
              <a:rPr lang="sr-Latn-RS" sz="2000" b="1" dirty="0"/>
              <a:t>4. Registar javne imovine </a:t>
            </a:r>
          </a:p>
          <a:p>
            <a:pPr marL="0" indent="0">
              <a:buNone/>
            </a:pPr>
            <a:endParaRPr lang="en-US" sz="2400" b="1" dirty="0"/>
          </a:p>
        </p:txBody>
      </p:sp>
    </p:spTree>
    <p:extLst>
      <p:ext uri="{BB962C8B-B14F-4D97-AF65-F5344CB8AC3E}">
        <p14:creationId xmlns:p14="http://schemas.microsoft.com/office/powerpoint/2010/main" val="3550026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769C-369B-4B21-989D-372E2A5BE0AB}"/>
              </a:ext>
            </a:extLst>
          </p:cNvPr>
          <p:cNvSpPr>
            <a:spLocks noGrp="1"/>
          </p:cNvSpPr>
          <p:nvPr>
            <p:ph type="title"/>
          </p:nvPr>
        </p:nvSpPr>
        <p:spPr/>
        <p:txBody>
          <a:bodyPr/>
          <a:lstStyle/>
          <a:p>
            <a:pPr algn="ctr"/>
            <a:r>
              <a:rPr lang="sr-Latn-RS" dirty="0"/>
              <a:t>Projekat PIPLS </a:t>
            </a:r>
            <a:endParaRPr lang="en-US" dirty="0"/>
          </a:p>
        </p:txBody>
      </p:sp>
      <p:sp>
        <p:nvSpPr>
          <p:cNvPr id="3" name="Content Placeholder 2">
            <a:extLst>
              <a:ext uri="{FF2B5EF4-FFF2-40B4-BE49-F238E27FC236}">
                <a16:creationId xmlns:a16="http://schemas.microsoft.com/office/drawing/2014/main" id="{6317AFFE-AAA6-4E15-9BB3-AFF01C90F71B}"/>
              </a:ext>
            </a:extLst>
          </p:cNvPr>
          <p:cNvSpPr>
            <a:spLocks noGrp="1"/>
          </p:cNvSpPr>
          <p:nvPr>
            <p:ph idx="1"/>
          </p:nvPr>
        </p:nvSpPr>
        <p:spPr>
          <a:xfrm>
            <a:off x="339047" y="1993187"/>
            <a:ext cx="11281025" cy="4232952"/>
          </a:xfrm>
        </p:spPr>
        <p:txBody>
          <a:bodyPr/>
          <a:lstStyle/>
          <a:p>
            <a:r>
              <a:rPr lang="sr-Latn-RS" b="1" dirty="0"/>
              <a:t>18 JLS u oba entiteta BiH (izuzev Distrikta Brčko)</a:t>
            </a:r>
          </a:p>
          <a:p>
            <a:pPr marL="0" indent="0">
              <a:buNone/>
            </a:pPr>
            <a:endParaRPr lang="sr-Latn-RS" b="1" dirty="0"/>
          </a:p>
          <a:p>
            <a:pPr marL="0" indent="0">
              <a:buNone/>
            </a:pPr>
            <a:r>
              <a:rPr lang="sr-Latn-RS" sz="2400" dirty="0"/>
              <a:t>JLS iz Federacije BiH</a:t>
            </a:r>
            <a:r>
              <a:rPr lang="sr-Latn-RS" dirty="0"/>
              <a:t> </a:t>
            </a:r>
            <a:r>
              <a:rPr lang="sr-Latn-RS" sz="1800" dirty="0"/>
              <a:t>(Novo Sarajevo, Centar Sarajevo, Tuzla, Mostar, Jablanica, </a:t>
            </a:r>
            <a:r>
              <a:rPr lang="sr-Latn-RS" sz="1800" dirty="0" err="1"/>
              <a:t>Živinice</a:t>
            </a:r>
            <a:r>
              <a:rPr lang="sr-Latn-RS" sz="1800" dirty="0"/>
              <a:t>, Lukavac, Orašje, Odžak i </a:t>
            </a:r>
            <a:r>
              <a:rPr lang="sr-Latn-RS" sz="1800" dirty="0" err="1"/>
              <a:t>Tešanj</a:t>
            </a:r>
            <a:r>
              <a:rPr lang="sr-Latn-RS" sz="1800" dirty="0"/>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sr-Latn-RS" sz="2400" dirty="0"/>
          </a:p>
          <a:p>
            <a:pPr marL="0" marR="0" lvl="0" indent="0" algn="just">
              <a:lnSpc>
                <a:spcPts val="1165"/>
              </a:lnSpc>
              <a:spcBef>
                <a:spcPts val="0"/>
              </a:spcBef>
              <a:spcAft>
                <a:spcPts val="0"/>
              </a:spcAft>
              <a:buNone/>
              <a:tabLst>
                <a:tab pos="457200" algn="l"/>
              </a:tabLst>
            </a:pPr>
            <a:r>
              <a:rPr lang="sr-Latn-RS" sz="2400" dirty="0"/>
              <a:t>JLS iz Republike Srpske </a:t>
            </a:r>
            <a:r>
              <a:rPr lang="sr-Latn-RS" sz="1800" dirty="0"/>
              <a:t>(Banja Luka, Gradiška, Trebinje, Novi Grad, Han </a:t>
            </a:r>
            <a:r>
              <a:rPr lang="sr-Latn-RS" sz="1800" dirty="0" err="1"/>
              <a:t>Pijesak</a:t>
            </a:r>
            <a:r>
              <a:rPr lang="sr-Latn-RS" sz="1800" dirty="0"/>
              <a:t>, Prijedor, Teslić i</a:t>
            </a:r>
          </a:p>
          <a:p>
            <a:pPr marL="0" marR="0" lvl="0" indent="0" algn="just">
              <a:lnSpc>
                <a:spcPts val="1165"/>
              </a:lnSpc>
              <a:spcBef>
                <a:spcPts val="0"/>
              </a:spcBef>
              <a:spcAft>
                <a:spcPts val="0"/>
              </a:spcAft>
              <a:buNone/>
              <a:tabLst>
                <a:tab pos="457200" algn="l"/>
              </a:tabLst>
            </a:pPr>
            <a:endParaRPr lang="sr-Latn-RS" sz="1800" dirty="0"/>
          </a:p>
          <a:p>
            <a:pPr marL="0" marR="0" lvl="0" indent="0" algn="just">
              <a:lnSpc>
                <a:spcPts val="1165"/>
              </a:lnSpc>
              <a:spcBef>
                <a:spcPts val="0"/>
              </a:spcBef>
              <a:spcAft>
                <a:spcPts val="0"/>
              </a:spcAft>
              <a:buNone/>
              <a:tabLst>
                <a:tab pos="457200" algn="l"/>
              </a:tabLst>
            </a:pPr>
            <a:r>
              <a:rPr lang="sr-Latn-RS" sz="1800" dirty="0"/>
              <a:t> Šamac)</a:t>
            </a:r>
            <a:endParaRPr lang="en-US" sz="1800" dirty="0"/>
          </a:p>
        </p:txBody>
      </p:sp>
    </p:spTree>
    <p:extLst>
      <p:ext uri="{BB962C8B-B14F-4D97-AF65-F5344CB8AC3E}">
        <p14:creationId xmlns:p14="http://schemas.microsoft.com/office/powerpoint/2010/main" val="703107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5489-CC1C-4C10-9B1E-7FCC98565440}"/>
              </a:ext>
            </a:extLst>
          </p:cNvPr>
          <p:cNvSpPr>
            <a:spLocks noGrp="1"/>
          </p:cNvSpPr>
          <p:nvPr>
            <p:ph type="title"/>
          </p:nvPr>
        </p:nvSpPr>
        <p:spPr/>
        <p:txBody>
          <a:bodyPr/>
          <a:lstStyle/>
          <a:p>
            <a:pPr algn="ctr"/>
            <a:r>
              <a:rPr lang="sr-Latn-RS" dirty="0"/>
              <a:t>Predmet analize</a:t>
            </a:r>
            <a:endParaRPr lang="en-US" dirty="0"/>
          </a:p>
        </p:txBody>
      </p:sp>
      <p:sp>
        <p:nvSpPr>
          <p:cNvPr id="3" name="Content Placeholder 2">
            <a:extLst>
              <a:ext uri="{FF2B5EF4-FFF2-40B4-BE49-F238E27FC236}">
                <a16:creationId xmlns:a16="http://schemas.microsoft.com/office/drawing/2014/main" id="{00761A24-8C20-4B9D-BED0-C5401872DDD9}"/>
              </a:ext>
            </a:extLst>
          </p:cNvPr>
          <p:cNvSpPr>
            <a:spLocks noGrp="1"/>
          </p:cNvSpPr>
          <p:nvPr>
            <p:ph idx="1"/>
          </p:nvPr>
        </p:nvSpPr>
        <p:spPr>
          <a:xfrm>
            <a:off x="838200" y="2311685"/>
            <a:ext cx="10515600" cy="3606860"/>
          </a:xfrm>
        </p:spPr>
        <p:txBody>
          <a:bodyPr/>
          <a:lstStyle/>
          <a:p>
            <a:pPr marL="514350" indent="-514350">
              <a:buAutoNum type="arabicPeriod"/>
            </a:pPr>
            <a:r>
              <a:rPr lang="sr-Latn-RS" sz="3200" dirty="0"/>
              <a:t>Organizacija JLS u oblasti UI</a:t>
            </a:r>
          </a:p>
          <a:p>
            <a:pPr marL="514350" indent="-514350">
              <a:buAutoNum type="arabicPeriod"/>
            </a:pPr>
            <a:r>
              <a:rPr lang="sr-Latn-RS" sz="3200" dirty="0"/>
              <a:t>Normativa u oblasti UI</a:t>
            </a:r>
          </a:p>
          <a:p>
            <a:pPr marL="514350" indent="-514350">
              <a:buAutoNum type="arabicPeriod"/>
            </a:pPr>
            <a:r>
              <a:rPr lang="sr-Latn-RS" sz="3200" dirty="0"/>
              <a:t>Način postupanja sa imovinom </a:t>
            </a:r>
          </a:p>
          <a:p>
            <a:pPr marL="514350" indent="-514350">
              <a:buAutoNum type="arabicPeriod"/>
            </a:pPr>
            <a:r>
              <a:rPr lang="sr-Latn-RS" sz="3200" dirty="0"/>
              <a:t>Evidencija o imovini</a:t>
            </a:r>
          </a:p>
          <a:p>
            <a:endParaRPr lang="en-US" dirty="0"/>
          </a:p>
        </p:txBody>
      </p:sp>
    </p:spTree>
    <p:extLst>
      <p:ext uri="{BB962C8B-B14F-4D97-AF65-F5344CB8AC3E}">
        <p14:creationId xmlns:p14="http://schemas.microsoft.com/office/powerpoint/2010/main" val="221657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37CF-0664-4606-8747-332B2DB7C139}"/>
              </a:ext>
            </a:extLst>
          </p:cNvPr>
          <p:cNvSpPr>
            <a:spLocks noGrp="1"/>
          </p:cNvSpPr>
          <p:nvPr>
            <p:ph type="title"/>
          </p:nvPr>
        </p:nvSpPr>
        <p:spPr/>
        <p:txBody>
          <a:bodyPr/>
          <a:lstStyle/>
          <a:p>
            <a:pPr algn="ctr"/>
            <a:r>
              <a:rPr lang="sr-Latn-RS" dirty="0"/>
              <a:t>Utvrđeno stanje na terenu </a:t>
            </a:r>
            <a:endParaRPr lang="en-US" dirty="0"/>
          </a:p>
        </p:txBody>
      </p:sp>
      <p:sp>
        <p:nvSpPr>
          <p:cNvPr id="3" name="Content Placeholder 2">
            <a:extLst>
              <a:ext uri="{FF2B5EF4-FFF2-40B4-BE49-F238E27FC236}">
                <a16:creationId xmlns:a16="http://schemas.microsoft.com/office/drawing/2014/main" id="{392C9BC0-10B0-4F4D-A26E-40227637BD5D}"/>
              </a:ext>
            </a:extLst>
          </p:cNvPr>
          <p:cNvSpPr>
            <a:spLocks noGrp="1"/>
          </p:cNvSpPr>
          <p:nvPr>
            <p:ph idx="1"/>
          </p:nvPr>
        </p:nvSpPr>
        <p:spPr>
          <a:xfrm>
            <a:off x="838200" y="1762125"/>
            <a:ext cx="10515600" cy="4629150"/>
          </a:xfrm>
        </p:spPr>
        <p:txBody>
          <a:bodyPr/>
          <a:lstStyle/>
          <a:p>
            <a:r>
              <a:rPr lang="sr-Latn-RS" dirty="0"/>
              <a:t>Stav zaposlenih u JLS o potrebi donošenja zakona/podzakonskih akata u oblasti UI</a:t>
            </a:r>
            <a:endParaRPr lang="en-US" dirty="0"/>
          </a:p>
        </p:txBody>
      </p:sp>
      <p:graphicFrame>
        <p:nvGraphicFramePr>
          <p:cNvPr id="4" name="Content Placeholder 3">
            <a:extLst>
              <a:ext uri="{FF2B5EF4-FFF2-40B4-BE49-F238E27FC236}">
                <a16:creationId xmlns:a16="http://schemas.microsoft.com/office/drawing/2014/main" id="{2155AA75-C3E6-4230-8C5F-76C743E1EFFA}"/>
              </a:ext>
            </a:extLst>
          </p:cNvPr>
          <p:cNvGraphicFramePr>
            <a:graphicFrameLocks/>
          </p:cNvGraphicFramePr>
          <p:nvPr>
            <p:extLst>
              <p:ext uri="{D42A27DB-BD31-4B8C-83A1-F6EECF244321}">
                <p14:modId xmlns:p14="http://schemas.microsoft.com/office/powerpoint/2010/main" val="1282197739"/>
              </p:ext>
            </p:extLst>
          </p:nvPr>
        </p:nvGraphicFramePr>
        <p:xfrm>
          <a:off x="3503488" y="3095624"/>
          <a:ext cx="4697537" cy="32956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884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64E56-86AA-4EDD-878A-7C6270ABA816}"/>
              </a:ext>
            </a:extLst>
          </p:cNvPr>
          <p:cNvSpPr>
            <a:spLocks noGrp="1"/>
          </p:cNvSpPr>
          <p:nvPr>
            <p:ph type="title"/>
          </p:nvPr>
        </p:nvSpPr>
        <p:spPr/>
        <p:txBody>
          <a:bodyPr/>
          <a:lstStyle/>
          <a:p>
            <a:pPr algn="ctr"/>
            <a:r>
              <a:rPr lang="sr-Latn-RS" dirty="0"/>
              <a:t>Utvrđeno stanje na terenu </a:t>
            </a:r>
            <a:endParaRPr lang="en-US" dirty="0"/>
          </a:p>
        </p:txBody>
      </p:sp>
      <p:sp>
        <p:nvSpPr>
          <p:cNvPr id="3" name="Content Placeholder 2">
            <a:extLst>
              <a:ext uri="{FF2B5EF4-FFF2-40B4-BE49-F238E27FC236}">
                <a16:creationId xmlns:a16="http://schemas.microsoft.com/office/drawing/2014/main" id="{3509F719-DBA8-4D86-BD20-238566A573B7}"/>
              </a:ext>
            </a:extLst>
          </p:cNvPr>
          <p:cNvSpPr>
            <a:spLocks noGrp="1"/>
          </p:cNvSpPr>
          <p:nvPr>
            <p:ph idx="1"/>
          </p:nvPr>
        </p:nvSpPr>
        <p:spPr/>
        <p:txBody>
          <a:bodyPr/>
          <a:lstStyle/>
          <a:p>
            <a:pPr marL="0" indent="0">
              <a:buNone/>
            </a:pPr>
            <a:r>
              <a:rPr lang="sr-Latn-RS" dirty="0"/>
              <a:t>Analiza OA o UO i sistematizaciji RM</a:t>
            </a:r>
          </a:p>
          <a:p>
            <a:r>
              <a:rPr lang="sr-Latn-RS" dirty="0"/>
              <a:t>Stav zaposlenih o konsolidaciji UI u JLS:</a:t>
            </a:r>
          </a:p>
          <a:p>
            <a:pPr marL="0" indent="0">
              <a:buNone/>
            </a:pPr>
            <a:endParaRPr lang="en-US" dirty="0"/>
          </a:p>
        </p:txBody>
      </p:sp>
      <p:graphicFrame>
        <p:nvGraphicFramePr>
          <p:cNvPr id="5" name="Chart 4">
            <a:extLst>
              <a:ext uri="{FF2B5EF4-FFF2-40B4-BE49-F238E27FC236}">
                <a16:creationId xmlns:a16="http://schemas.microsoft.com/office/drawing/2014/main" id="{2EB8A1D8-2BBB-4168-A6A8-47DFFC56A9EC}"/>
              </a:ext>
            </a:extLst>
          </p:cNvPr>
          <p:cNvGraphicFramePr>
            <a:graphicFrameLocks/>
          </p:cNvGraphicFramePr>
          <p:nvPr>
            <p:extLst>
              <p:ext uri="{D42A27DB-BD31-4B8C-83A1-F6EECF244321}">
                <p14:modId xmlns:p14="http://schemas.microsoft.com/office/powerpoint/2010/main" val="2742007095"/>
              </p:ext>
            </p:extLst>
          </p:nvPr>
        </p:nvGraphicFramePr>
        <p:xfrm>
          <a:off x="6472719" y="2794571"/>
          <a:ext cx="4473577" cy="31239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6C480658-6592-42D9-ADCC-CE3554A35E53}"/>
              </a:ext>
            </a:extLst>
          </p:cNvPr>
          <p:cNvGraphicFramePr>
            <a:graphicFrameLocks/>
          </p:cNvGraphicFramePr>
          <p:nvPr>
            <p:extLst>
              <p:ext uri="{D42A27DB-BD31-4B8C-83A1-F6EECF244321}">
                <p14:modId xmlns:p14="http://schemas.microsoft.com/office/powerpoint/2010/main" val="3161390109"/>
              </p:ext>
            </p:extLst>
          </p:nvPr>
        </p:nvGraphicFramePr>
        <p:xfrm>
          <a:off x="838200" y="2794571"/>
          <a:ext cx="4702101" cy="31239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512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7D3C-0AFC-4D34-BDD2-B67C4C5D20B6}"/>
              </a:ext>
            </a:extLst>
          </p:cNvPr>
          <p:cNvSpPr>
            <a:spLocks noGrp="1"/>
          </p:cNvSpPr>
          <p:nvPr>
            <p:ph type="title"/>
          </p:nvPr>
        </p:nvSpPr>
        <p:spPr/>
        <p:txBody>
          <a:bodyPr/>
          <a:lstStyle/>
          <a:p>
            <a:pPr algn="ctr"/>
            <a:r>
              <a:rPr lang="sr-Latn-RS" dirty="0"/>
              <a:t>Utvrđeno stanje na terenu </a:t>
            </a:r>
            <a:endParaRPr lang="en-US" dirty="0"/>
          </a:p>
        </p:txBody>
      </p:sp>
      <p:sp>
        <p:nvSpPr>
          <p:cNvPr id="6" name="Content Placeholder 5">
            <a:extLst>
              <a:ext uri="{FF2B5EF4-FFF2-40B4-BE49-F238E27FC236}">
                <a16:creationId xmlns:a16="http://schemas.microsoft.com/office/drawing/2014/main" id="{A6F737AA-7D9A-4AE1-BA95-57EA246D154E}"/>
              </a:ext>
            </a:extLst>
          </p:cNvPr>
          <p:cNvSpPr>
            <a:spLocks noGrp="1"/>
          </p:cNvSpPr>
          <p:nvPr>
            <p:ph idx="1"/>
          </p:nvPr>
        </p:nvSpPr>
        <p:spPr>
          <a:xfrm>
            <a:off x="838200" y="1809750"/>
            <a:ext cx="10515600" cy="4799771"/>
          </a:xfrm>
        </p:spPr>
        <p:txBody>
          <a:bodyPr/>
          <a:lstStyle/>
          <a:p>
            <a:r>
              <a:rPr lang="sr-Latn-RS" dirty="0"/>
              <a:t>Stav zaposlenih u JLS o potrebnim izmjenama OA o imovini</a:t>
            </a:r>
            <a:endParaRPr lang="en-US" dirty="0"/>
          </a:p>
        </p:txBody>
      </p:sp>
      <p:graphicFrame>
        <p:nvGraphicFramePr>
          <p:cNvPr id="7" name="Chart 6">
            <a:extLst>
              <a:ext uri="{FF2B5EF4-FFF2-40B4-BE49-F238E27FC236}">
                <a16:creationId xmlns:a16="http://schemas.microsoft.com/office/drawing/2014/main" id="{ABDCD9A6-C03C-437D-A6ED-20F7C19E59FF}"/>
              </a:ext>
            </a:extLst>
          </p:cNvPr>
          <p:cNvGraphicFramePr>
            <a:graphicFrameLocks/>
          </p:cNvGraphicFramePr>
          <p:nvPr>
            <p:extLst>
              <p:ext uri="{D42A27DB-BD31-4B8C-83A1-F6EECF244321}">
                <p14:modId xmlns:p14="http://schemas.microsoft.com/office/powerpoint/2010/main" val="2048187842"/>
              </p:ext>
            </p:extLst>
          </p:nvPr>
        </p:nvGraphicFramePr>
        <p:xfrm>
          <a:off x="3667875" y="3030876"/>
          <a:ext cx="4643918" cy="3002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4172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09A1-4B35-423E-9634-0F0BAD5EDD2F}"/>
              </a:ext>
            </a:extLst>
          </p:cNvPr>
          <p:cNvSpPr>
            <a:spLocks noGrp="1"/>
          </p:cNvSpPr>
          <p:nvPr>
            <p:ph type="title"/>
          </p:nvPr>
        </p:nvSpPr>
        <p:spPr/>
        <p:txBody>
          <a:bodyPr/>
          <a:lstStyle/>
          <a:p>
            <a:pPr algn="ctr"/>
            <a:r>
              <a:rPr lang="en-US" dirty="0" err="1"/>
              <a:t>Utvr</a:t>
            </a:r>
            <a:r>
              <a:rPr lang="sr-Latn-RS" dirty="0" err="1"/>
              <a:t>đeno</a:t>
            </a:r>
            <a:r>
              <a:rPr lang="sr-Latn-RS" dirty="0"/>
              <a:t> stanje na terenu </a:t>
            </a:r>
            <a:endParaRPr lang="en-US" dirty="0"/>
          </a:p>
        </p:txBody>
      </p:sp>
      <p:sp>
        <p:nvSpPr>
          <p:cNvPr id="3" name="Content Placeholder 2">
            <a:extLst>
              <a:ext uri="{FF2B5EF4-FFF2-40B4-BE49-F238E27FC236}">
                <a16:creationId xmlns:a16="http://schemas.microsoft.com/office/drawing/2014/main" id="{7471A4C6-27BD-46E0-826B-10FBF95D10B5}"/>
              </a:ext>
            </a:extLst>
          </p:cNvPr>
          <p:cNvSpPr>
            <a:spLocks noGrp="1"/>
          </p:cNvSpPr>
          <p:nvPr>
            <p:ph idx="1"/>
          </p:nvPr>
        </p:nvSpPr>
        <p:spPr/>
        <p:txBody>
          <a:bodyPr/>
          <a:lstStyle/>
          <a:p>
            <a:r>
              <a:rPr lang="sr-Latn-RS" dirty="0"/>
              <a:t>Posjedovanje OA kojim je regulisan postupak i način postupanja i raspolaganja imovinom JLS</a:t>
            </a:r>
            <a:endParaRPr lang="en-US" dirty="0"/>
          </a:p>
        </p:txBody>
      </p:sp>
      <p:graphicFrame>
        <p:nvGraphicFramePr>
          <p:cNvPr id="4" name="Content Placeholder 3">
            <a:extLst>
              <a:ext uri="{FF2B5EF4-FFF2-40B4-BE49-F238E27FC236}">
                <a16:creationId xmlns:a16="http://schemas.microsoft.com/office/drawing/2014/main" id="{68724733-B458-40DB-AD41-20F21569AC46}"/>
              </a:ext>
            </a:extLst>
          </p:cNvPr>
          <p:cNvGraphicFramePr>
            <a:graphicFrameLocks/>
          </p:cNvGraphicFramePr>
          <p:nvPr>
            <p:extLst>
              <p:ext uri="{D42A27DB-BD31-4B8C-83A1-F6EECF244321}">
                <p14:modId xmlns:p14="http://schemas.microsoft.com/office/powerpoint/2010/main" val="785268435"/>
              </p:ext>
            </p:extLst>
          </p:nvPr>
        </p:nvGraphicFramePr>
        <p:xfrm>
          <a:off x="3667364" y="3020603"/>
          <a:ext cx="4932105" cy="33089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8432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6607-7BAE-49EE-94D0-6B6B8329B603}"/>
              </a:ext>
            </a:extLst>
          </p:cNvPr>
          <p:cNvSpPr>
            <a:spLocks noGrp="1"/>
          </p:cNvSpPr>
          <p:nvPr>
            <p:ph type="title"/>
          </p:nvPr>
        </p:nvSpPr>
        <p:spPr/>
        <p:txBody>
          <a:bodyPr/>
          <a:lstStyle/>
          <a:p>
            <a:pPr algn="ctr"/>
            <a:r>
              <a:rPr lang="sr-Latn-RS" dirty="0"/>
              <a:t>Utvrđeno stanje na terenu </a:t>
            </a:r>
            <a:endParaRPr lang="en-US" dirty="0"/>
          </a:p>
        </p:txBody>
      </p:sp>
      <p:sp>
        <p:nvSpPr>
          <p:cNvPr id="3" name="Content Placeholder 2">
            <a:extLst>
              <a:ext uri="{FF2B5EF4-FFF2-40B4-BE49-F238E27FC236}">
                <a16:creationId xmlns:a16="http://schemas.microsoft.com/office/drawing/2014/main" id="{932058BA-6C84-4D1F-A0EE-0DDD1EEDD134}"/>
              </a:ext>
            </a:extLst>
          </p:cNvPr>
          <p:cNvSpPr>
            <a:spLocks noGrp="1"/>
          </p:cNvSpPr>
          <p:nvPr>
            <p:ph idx="1"/>
          </p:nvPr>
        </p:nvSpPr>
        <p:spPr/>
        <p:txBody>
          <a:bodyPr/>
          <a:lstStyle/>
          <a:p>
            <a:r>
              <a:rPr lang="sr-Latn-RS" dirty="0"/>
              <a:t>Posjedovanje OA kojim je regulisana evidencija imovine i sadržina registra imovine </a:t>
            </a:r>
            <a:endParaRPr lang="en-US" dirty="0"/>
          </a:p>
        </p:txBody>
      </p:sp>
      <p:graphicFrame>
        <p:nvGraphicFramePr>
          <p:cNvPr id="4" name="Chart 3">
            <a:extLst>
              <a:ext uri="{FF2B5EF4-FFF2-40B4-BE49-F238E27FC236}">
                <a16:creationId xmlns:a16="http://schemas.microsoft.com/office/drawing/2014/main" id="{7B6B170B-95F8-4AD5-927C-05FCF3315C09}"/>
              </a:ext>
            </a:extLst>
          </p:cNvPr>
          <p:cNvGraphicFramePr>
            <a:graphicFrameLocks/>
          </p:cNvGraphicFramePr>
          <p:nvPr>
            <p:extLst>
              <p:ext uri="{D42A27DB-BD31-4B8C-83A1-F6EECF244321}">
                <p14:modId xmlns:p14="http://schemas.microsoft.com/office/powerpoint/2010/main" val="3001333083"/>
              </p:ext>
            </p:extLst>
          </p:nvPr>
        </p:nvGraphicFramePr>
        <p:xfrm>
          <a:off x="3904180" y="2907587"/>
          <a:ext cx="4705563" cy="29281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7588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10BE4-DBA7-4B31-81AE-A55D46F0A37F}"/>
              </a:ext>
            </a:extLst>
          </p:cNvPr>
          <p:cNvSpPr>
            <a:spLocks noGrp="1"/>
          </p:cNvSpPr>
          <p:nvPr>
            <p:ph type="title"/>
          </p:nvPr>
        </p:nvSpPr>
        <p:spPr/>
        <p:txBody>
          <a:bodyPr/>
          <a:lstStyle/>
          <a:p>
            <a:pPr algn="ctr"/>
            <a:r>
              <a:rPr lang="sr-Latn-RS" dirty="0"/>
              <a:t>Utvrđeno stanje na terenu </a:t>
            </a:r>
            <a:endParaRPr lang="en-US" dirty="0"/>
          </a:p>
        </p:txBody>
      </p:sp>
      <p:sp>
        <p:nvSpPr>
          <p:cNvPr id="3" name="Content Placeholder 2">
            <a:extLst>
              <a:ext uri="{FF2B5EF4-FFF2-40B4-BE49-F238E27FC236}">
                <a16:creationId xmlns:a16="http://schemas.microsoft.com/office/drawing/2014/main" id="{8B45DF3A-8851-4F68-8A5B-5D874CDB3E0E}"/>
              </a:ext>
            </a:extLst>
          </p:cNvPr>
          <p:cNvSpPr>
            <a:spLocks noGrp="1"/>
          </p:cNvSpPr>
          <p:nvPr>
            <p:ph idx="1"/>
          </p:nvPr>
        </p:nvSpPr>
        <p:spPr>
          <a:xfrm>
            <a:off x="838200" y="1458930"/>
            <a:ext cx="10515600" cy="5150591"/>
          </a:xfrm>
        </p:spPr>
        <p:txBody>
          <a:bodyPr/>
          <a:lstStyle/>
          <a:p>
            <a:r>
              <a:rPr lang="sr-Latn-RS" sz="2400" dirty="0"/>
              <a:t>Registar imovine vodi: Banja Luka, Gradiška, Novo Sarajevo;</a:t>
            </a:r>
          </a:p>
          <a:p>
            <a:r>
              <a:rPr lang="sr-Latn-RS" sz="2400" dirty="0"/>
              <a:t>Novi Grad – elektronski softver koji više nije u upotrebi (5.000 JI)</a:t>
            </a:r>
          </a:p>
          <a:p>
            <a:r>
              <a:rPr lang="sr-Latn-RS" sz="2400" dirty="0"/>
              <a:t>Centar Sarajevo? – ima godišnji plan rada službe za registar i UI (Odsjek za poslovni prostor i Odsjek za stambene poslove)</a:t>
            </a:r>
            <a:endParaRPr lang="en-US" sz="2400" dirty="0"/>
          </a:p>
          <a:p>
            <a:pPr marL="0" indent="0">
              <a:buNone/>
            </a:pPr>
            <a:endParaRPr lang="en-US" dirty="0"/>
          </a:p>
        </p:txBody>
      </p:sp>
      <p:pic>
        <p:nvPicPr>
          <p:cNvPr id="4" name="Picture 3">
            <a:extLst>
              <a:ext uri="{FF2B5EF4-FFF2-40B4-BE49-F238E27FC236}">
                <a16:creationId xmlns:a16="http://schemas.microsoft.com/office/drawing/2014/main" id="{7023850F-2635-47D2-AB0D-9268FDE4D665}"/>
              </a:ext>
            </a:extLst>
          </p:cNvPr>
          <p:cNvPicPr>
            <a:picLocks noChangeAspect="1"/>
          </p:cNvPicPr>
          <p:nvPr/>
        </p:nvPicPr>
        <p:blipFill>
          <a:blip r:embed="rId2"/>
          <a:stretch>
            <a:fillRect/>
          </a:stretch>
        </p:blipFill>
        <p:spPr>
          <a:xfrm>
            <a:off x="3945350" y="3483206"/>
            <a:ext cx="4325347" cy="3035748"/>
          </a:xfrm>
          <a:prstGeom prst="rect">
            <a:avLst/>
          </a:prstGeom>
        </p:spPr>
      </p:pic>
    </p:spTree>
    <p:extLst>
      <p:ext uri="{BB962C8B-B14F-4D97-AF65-F5344CB8AC3E}">
        <p14:creationId xmlns:p14="http://schemas.microsoft.com/office/powerpoint/2010/main" val="117424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D1D2-DF0B-4D8E-9C92-D7C2A6F9B726}"/>
              </a:ext>
            </a:extLst>
          </p:cNvPr>
          <p:cNvSpPr>
            <a:spLocks noGrp="1"/>
          </p:cNvSpPr>
          <p:nvPr>
            <p:ph type="title"/>
          </p:nvPr>
        </p:nvSpPr>
        <p:spPr>
          <a:xfrm>
            <a:off x="430696" y="520504"/>
            <a:ext cx="10515600" cy="538565"/>
          </a:xfrm>
        </p:spPr>
        <p:txBody>
          <a:bodyPr>
            <a:noAutofit/>
          </a:bodyPr>
          <a:lstStyle/>
          <a:p>
            <a:pPr algn="ctr"/>
            <a:br>
              <a:rPr lang="bs-Latn-BA" sz="4400" b="1" kern="1400" dirty="0">
                <a:effectLst>
                  <a:outerShdw blurRad="38100" dist="38100" dir="2700000" algn="tl">
                    <a:srgbClr val="000000">
                      <a:alpha val="43137"/>
                    </a:srgbClr>
                  </a:outerShdw>
                </a:effectLst>
                <a:ea typeface="Calibri" panose="020F0502020204030204" pitchFamily="34" charset="0"/>
              </a:rPr>
            </a:br>
            <a:r>
              <a:rPr lang="bs-Latn-BA" sz="4400" b="1" kern="1400" dirty="0">
                <a:effectLst>
                  <a:outerShdw blurRad="38100" dist="38100" dir="2700000" algn="tl">
                    <a:srgbClr val="000000">
                      <a:alpha val="43137"/>
                    </a:srgbClr>
                  </a:outerShdw>
                </a:effectLst>
                <a:ea typeface="Calibri" panose="020F0502020204030204" pitchFamily="34" charset="0"/>
              </a:rPr>
              <a:t>MULTIDISCIPLINARAN PROCES</a:t>
            </a:r>
            <a:endParaRPr lang="en-US" dirty="0"/>
          </a:p>
        </p:txBody>
      </p:sp>
      <p:sp>
        <p:nvSpPr>
          <p:cNvPr id="3" name="Content Placeholder 2">
            <a:extLst>
              <a:ext uri="{FF2B5EF4-FFF2-40B4-BE49-F238E27FC236}">
                <a16:creationId xmlns:a16="http://schemas.microsoft.com/office/drawing/2014/main" id="{83B7CDE6-3113-400E-8DA7-8E08A1361006}"/>
              </a:ext>
            </a:extLst>
          </p:cNvPr>
          <p:cNvSpPr>
            <a:spLocks noGrp="1"/>
          </p:cNvSpPr>
          <p:nvPr>
            <p:ph idx="1"/>
          </p:nvPr>
        </p:nvSpPr>
        <p:spPr>
          <a:xfrm>
            <a:off x="838199" y="1294228"/>
            <a:ext cx="10956533" cy="5563772"/>
          </a:xfrm>
        </p:spPr>
        <p:txBody>
          <a:bodyPr>
            <a:normAutofit fontScale="92500" lnSpcReduction="20000"/>
          </a:bodyPr>
          <a:lstStyle/>
          <a:p>
            <a:pPr marR="0" lvl="0" algn="just">
              <a:lnSpc>
                <a:spcPct val="107000"/>
              </a:lnSpc>
              <a:spcBef>
                <a:spcPts val="0"/>
              </a:spcBef>
              <a:spcAft>
                <a:spcPts val="0"/>
              </a:spcAft>
              <a:buFont typeface="Wingdings" panose="05000000000000000000" pitchFamily="2" charset="2"/>
              <a:buChar char="Ø"/>
            </a:pPr>
            <a:r>
              <a:rPr lang="bs-Latn-BA" sz="2400" b="1" kern="1400" dirty="0">
                <a:effectLst/>
                <a:ea typeface="Calibri" panose="020F0502020204030204" pitchFamily="34" charset="0"/>
              </a:rPr>
              <a:t>Evidentiranje imovine i utvrđivanje njenog obima, strukture i faktičkog stanja </a:t>
            </a:r>
            <a:r>
              <a:rPr lang="bs-Latn-BA" sz="2400" kern="1400" dirty="0">
                <a:effectLst/>
                <a:ea typeface="Calibri" panose="020F0502020204030204" pitchFamily="34" charset="0"/>
              </a:rPr>
              <a:t>(</a:t>
            </a:r>
            <a:r>
              <a:rPr lang="bs-Latn-BA" sz="2400" i="1" kern="1400" dirty="0">
                <a:effectLst/>
                <a:ea typeface="Calibri" panose="020F0502020204030204" pitchFamily="34" charset="0"/>
              </a:rPr>
              <a:t>imovinskopravna i stvarna evidencija)</a:t>
            </a:r>
          </a:p>
          <a:p>
            <a:pPr marL="0" marR="0" lvl="0" indent="0" algn="just">
              <a:lnSpc>
                <a:spcPct val="107000"/>
              </a:lnSpc>
              <a:spcBef>
                <a:spcPts val="0"/>
              </a:spcBef>
              <a:spcAft>
                <a:spcPts val="0"/>
              </a:spcAft>
              <a:buNone/>
            </a:pPr>
            <a:endParaRPr lang="en-US" sz="2400" i="1" kern="1400" dirty="0">
              <a:effectLst/>
              <a:ea typeface="Calibri" panose="020F0502020204030204" pitchFamily="34" charset="0"/>
            </a:endParaRPr>
          </a:p>
          <a:p>
            <a:pPr marR="0" lvl="0" algn="just">
              <a:lnSpc>
                <a:spcPct val="107000"/>
              </a:lnSpc>
              <a:spcBef>
                <a:spcPts val="0"/>
              </a:spcBef>
              <a:spcAft>
                <a:spcPts val="0"/>
              </a:spcAft>
              <a:buFont typeface="Wingdings" panose="05000000000000000000" pitchFamily="2" charset="2"/>
              <a:buChar char="Ø"/>
            </a:pPr>
            <a:r>
              <a:rPr lang="bs-Latn-BA" sz="2400" b="1" kern="1400" dirty="0">
                <a:effectLst/>
                <a:ea typeface="Calibri" panose="020F0502020204030204" pitchFamily="34" charset="0"/>
              </a:rPr>
              <a:t>Računovodstvena/knjigovodstvena evidencija i procjena vrijednosti imovine </a:t>
            </a:r>
            <a:r>
              <a:rPr lang="bs-Latn-BA" sz="2400" i="1" kern="1400" dirty="0">
                <a:effectLst/>
                <a:ea typeface="Calibri" panose="020F0502020204030204" pitchFamily="34" charset="0"/>
              </a:rPr>
              <a:t>(tržišna i knjigovodstvena vrijednost</a:t>
            </a:r>
            <a:r>
              <a:rPr lang="bs-Latn-BA" sz="2400" kern="1400" dirty="0">
                <a:effectLst/>
                <a:ea typeface="Calibri" panose="020F0502020204030204" pitchFamily="34" charset="0"/>
              </a:rPr>
              <a:t>)</a:t>
            </a:r>
          </a:p>
          <a:p>
            <a:pPr marL="0" marR="0" lvl="0" indent="0" algn="just">
              <a:lnSpc>
                <a:spcPct val="107000"/>
              </a:lnSpc>
              <a:spcBef>
                <a:spcPts val="0"/>
              </a:spcBef>
              <a:spcAft>
                <a:spcPts val="0"/>
              </a:spcAft>
              <a:buNone/>
            </a:pPr>
            <a:endParaRPr lang="en-US" sz="2400" kern="1400" dirty="0">
              <a:effectLst/>
              <a:ea typeface="Calibri" panose="020F0502020204030204" pitchFamily="34" charset="0"/>
            </a:endParaRPr>
          </a:p>
          <a:p>
            <a:pPr marR="0" lvl="0" algn="just">
              <a:lnSpc>
                <a:spcPct val="107000"/>
              </a:lnSpc>
              <a:spcBef>
                <a:spcPts val="0"/>
              </a:spcBef>
              <a:spcAft>
                <a:spcPts val="0"/>
              </a:spcAft>
              <a:buFont typeface="Wingdings" panose="05000000000000000000" pitchFamily="2" charset="2"/>
              <a:buChar char="Ø"/>
            </a:pPr>
            <a:r>
              <a:rPr lang="bs-Latn-BA" sz="2400" b="1" kern="1400" dirty="0" err="1">
                <a:effectLst/>
                <a:ea typeface="Calibri" panose="020F0502020204030204" pitchFamily="34" charset="0"/>
              </a:rPr>
              <a:t>Odlučivanje</a:t>
            </a:r>
            <a:r>
              <a:rPr lang="bs-Latn-BA" sz="2400" b="1" kern="1400" dirty="0">
                <a:effectLst/>
                <a:ea typeface="Calibri" panose="020F0502020204030204" pitchFamily="34" charset="0"/>
              </a:rPr>
              <a:t> o namjeni – načinu upotrebe te imovine</a:t>
            </a:r>
          </a:p>
          <a:p>
            <a:pPr marL="0" marR="0" lvl="0" indent="0" algn="just">
              <a:lnSpc>
                <a:spcPct val="107000"/>
              </a:lnSpc>
              <a:spcBef>
                <a:spcPts val="0"/>
              </a:spcBef>
              <a:spcAft>
                <a:spcPts val="0"/>
              </a:spcAft>
              <a:buNone/>
            </a:pPr>
            <a:endParaRPr lang="en-US" sz="2400" b="1" kern="1400" dirty="0">
              <a:effectLst/>
              <a:ea typeface="Calibri" panose="020F0502020204030204" pitchFamily="34" charset="0"/>
            </a:endParaRPr>
          </a:p>
          <a:p>
            <a:pPr marR="0" lvl="0" algn="just">
              <a:lnSpc>
                <a:spcPct val="107000"/>
              </a:lnSpc>
              <a:spcBef>
                <a:spcPts val="0"/>
              </a:spcBef>
              <a:spcAft>
                <a:spcPts val="0"/>
              </a:spcAft>
              <a:buFont typeface="Wingdings" panose="05000000000000000000" pitchFamily="2" charset="2"/>
              <a:buChar char="Ø"/>
            </a:pPr>
            <a:r>
              <a:rPr lang="bs-Latn-BA" sz="2400" b="1" kern="1400" dirty="0">
                <a:effectLst/>
                <a:ea typeface="Calibri" panose="020F0502020204030204" pitchFamily="34" charset="0"/>
              </a:rPr>
              <a:t>Analiza/analize</a:t>
            </a:r>
            <a:r>
              <a:rPr lang="en-US" sz="2400" b="1" kern="1400" dirty="0">
                <a:effectLst/>
                <a:ea typeface="Calibri" panose="020F0502020204030204" pitchFamily="34" charset="0"/>
              </a:rPr>
              <a:t> </a:t>
            </a:r>
            <a:r>
              <a:rPr lang="bs-Latn-BA" sz="2400" b="1" kern="1400" dirty="0" err="1">
                <a:effectLst/>
                <a:ea typeface="Calibri" panose="020F0502020204030204" pitchFamily="34" charset="0"/>
              </a:rPr>
              <a:t>mogućnosti</a:t>
            </a:r>
            <a:r>
              <a:rPr lang="bs-Latn-BA" sz="2400" b="1" kern="1400" dirty="0">
                <a:effectLst/>
                <a:ea typeface="Calibri" panose="020F0502020204030204" pitchFamily="34" charset="0"/>
              </a:rPr>
              <a:t> ostvarivanja prihoda od imovine </a:t>
            </a:r>
            <a:r>
              <a:rPr lang="bs-Latn-BA" sz="2400" kern="1400" dirty="0">
                <a:effectLst/>
                <a:ea typeface="Calibri" panose="020F0502020204030204" pitchFamily="34" charset="0"/>
              </a:rPr>
              <a:t>(kratkoročne i dugoročne) </a:t>
            </a:r>
          </a:p>
          <a:p>
            <a:pPr marL="0" marR="0" lvl="0" indent="0" algn="just">
              <a:lnSpc>
                <a:spcPct val="107000"/>
              </a:lnSpc>
              <a:spcBef>
                <a:spcPts val="0"/>
              </a:spcBef>
              <a:spcAft>
                <a:spcPts val="0"/>
              </a:spcAft>
              <a:buNone/>
            </a:pPr>
            <a:endParaRPr lang="bs-Latn-BA" sz="2400" kern="1400" dirty="0">
              <a:effectLst/>
              <a:ea typeface="Calibri" panose="020F0502020204030204" pitchFamily="34" charset="0"/>
            </a:endParaRPr>
          </a:p>
          <a:p>
            <a:pPr marR="0" lvl="0" algn="just">
              <a:lnSpc>
                <a:spcPct val="107000"/>
              </a:lnSpc>
              <a:spcBef>
                <a:spcPts val="0"/>
              </a:spcBef>
              <a:spcAft>
                <a:spcPts val="0"/>
              </a:spcAft>
              <a:buFont typeface="Wingdings" panose="05000000000000000000" pitchFamily="2" charset="2"/>
              <a:buChar char="Ø"/>
            </a:pPr>
            <a:r>
              <a:rPr lang="bs-Latn-BA" sz="2400" b="1" kern="1400" dirty="0">
                <a:effectLst/>
                <a:ea typeface="Calibri" panose="020F0502020204030204" pitchFamily="34" charset="0"/>
              </a:rPr>
              <a:t>Upravljanje učinkom imovine</a:t>
            </a:r>
          </a:p>
          <a:p>
            <a:pPr marL="0" marR="0" lvl="0" indent="0" algn="just">
              <a:lnSpc>
                <a:spcPct val="107000"/>
              </a:lnSpc>
              <a:spcBef>
                <a:spcPts val="0"/>
              </a:spcBef>
              <a:spcAft>
                <a:spcPts val="0"/>
              </a:spcAft>
              <a:buNone/>
            </a:pPr>
            <a:endParaRPr lang="en-US" sz="2400" b="1" kern="1400" dirty="0">
              <a:effectLst/>
              <a:ea typeface="Calibri" panose="020F0502020204030204" pitchFamily="34" charset="0"/>
            </a:endParaRPr>
          </a:p>
          <a:p>
            <a:pPr marR="0" lvl="0" algn="just">
              <a:lnSpc>
                <a:spcPct val="107000"/>
              </a:lnSpc>
              <a:spcBef>
                <a:spcPts val="0"/>
              </a:spcBef>
              <a:spcAft>
                <a:spcPts val="0"/>
              </a:spcAft>
              <a:buFont typeface="Wingdings" panose="05000000000000000000" pitchFamily="2" charset="2"/>
              <a:buChar char="Ø"/>
            </a:pPr>
            <a:r>
              <a:rPr lang="bs-Latn-BA" sz="2400" b="1" kern="1400" dirty="0" err="1">
                <a:effectLst/>
                <a:ea typeface="Calibri" panose="020F0502020204030204" pitchFamily="34" charset="0"/>
              </a:rPr>
              <a:t>Odlučivanje</a:t>
            </a:r>
            <a:r>
              <a:rPr lang="bs-Latn-BA" sz="2400" b="1" kern="1400" dirty="0">
                <a:effectLst/>
                <a:ea typeface="Calibri" panose="020F0502020204030204" pitchFamily="34" charset="0"/>
              </a:rPr>
              <a:t> o tekućem i investicionom </a:t>
            </a:r>
            <a:r>
              <a:rPr lang="bs-Latn-BA" sz="2400" b="1" kern="1400" dirty="0" err="1">
                <a:effectLst/>
                <a:ea typeface="Calibri" panose="020F0502020204030204" pitchFamily="34" charset="0"/>
              </a:rPr>
              <a:t>održavanju</a:t>
            </a:r>
            <a:r>
              <a:rPr lang="bs-Latn-BA" sz="2400" b="1" kern="1400" dirty="0">
                <a:effectLst/>
                <a:ea typeface="Calibri" panose="020F0502020204030204" pitchFamily="34" charset="0"/>
              </a:rPr>
              <a:t> nepokretnosti</a:t>
            </a:r>
          </a:p>
          <a:p>
            <a:pPr marL="0" marR="0" lvl="0" indent="0" algn="just">
              <a:lnSpc>
                <a:spcPct val="107000"/>
              </a:lnSpc>
              <a:spcBef>
                <a:spcPts val="0"/>
              </a:spcBef>
              <a:spcAft>
                <a:spcPts val="0"/>
              </a:spcAft>
              <a:buNone/>
            </a:pPr>
            <a:endParaRPr lang="en-US" sz="2400" b="1" kern="1400" dirty="0">
              <a:effectLst/>
              <a:ea typeface="Calibri" panose="020F0502020204030204" pitchFamily="34" charset="0"/>
            </a:endParaRPr>
          </a:p>
          <a:p>
            <a:pPr marR="0" lvl="0" algn="just">
              <a:lnSpc>
                <a:spcPct val="107000"/>
              </a:lnSpc>
              <a:spcBef>
                <a:spcPts val="0"/>
              </a:spcBef>
              <a:spcAft>
                <a:spcPts val="800"/>
              </a:spcAft>
              <a:buFont typeface="Wingdings" panose="05000000000000000000" pitchFamily="2" charset="2"/>
              <a:buChar char="Ø"/>
            </a:pPr>
            <a:r>
              <a:rPr lang="bs-Latn-BA" sz="2400" b="1" kern="1400" dirty="0">
                <a:effectLst/>
                <a:ea typeface="Calibri" panose="020F0502020204030204" pitchFamily="34" charset="0"/>
              </a:rPr>
              <a:t>Donošenje odluka o davanju na </a:t>
            </a:r>
            <a:r>
              <a:rPr lang="bs-Latn-BA" sz="2400" b="1" kern="1400" dirty="0" err="1">
                <a:effectLst/>
                <a:ea typeface="Calibri" panose="020F0502020204030204" pitchFamily="34" charset="0"/>
              </a:rPr>
              <a:t>korišćenje</a:t>
            </a:r>
            <a:r>
              <a:rPr lang="bs-Latn-BA" sz="2400" b="1" kern="1400" dirty="0">
                <a:effectLst/>
                <a:ea typeface="Calibri" panose="020F0502020204030204" pitchFamily="34" charset="0"/>
              </a:rPr>
              <a:t> (ustanovama, MZ, drugim osobama javnog prava) i o raspolaganju (davanje u zakup, prodaja/</a:t>
            </a:r>
            <a:r>
              <a:rPr lang="bs-Latn-BA" sz="2400" b="1" kern="1400" dirty="0" err="1">
                <a:effectLst/>
                <a:ea typeface="Calibri" panose="020F0502020204030204" pitchFamily="34" charset="0"/>
              </a:rPr>
              <a:t>otuđenje</a:t>
            </a:r>
            <a:r>
              <a:rPr lang="bs-Latn-BA" sz="2400" b="1" kern="1400" dirty="0">
                <a:effectLst/>
                <a:ea typeface="Calibri" panose="020F0502020204030204" pitchFamily="34" charset="0"/>
              </a:rPr>
              <a:t>, rušenje objekata, davanje u zalogu/hipoteku i dr.)</a:t>
            </a:r>
            <a:endParaRPr lang="en-US" sz="2400" b="1" kern="14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2491009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137CC-0C1A-4DCB-AA47-05CCE82EB13C}"/>
              </a:ext>
            </a:extLst>
          </p:cNvPr>
          <p:cNvSpPr>
            <a:spLocks noGrp="1"/>
          </p:cNvSpPr>
          <p:nvPr>
            <p:ph type="title"/>
          </p:nvPr>
        </p:nvSpPr>
        <p:spPr/>
        <p:txBody>
          <a:bodyPr/>
          <a:lstStyle/>
          <a:p>
            <a:pPr algn="ctr"/>
            <a:r>
              <a:rPr lang="sr-Latn-RS" dirty="0"/>
              <a:t>Utvrđeno stanje na terenu </a:t>
            </a:r>
            <a:endParaRPr lang="en-US" dirty="0"/>
          </a:p>
        </p:txBody>
      </p:sp>
      <p:sp>
        <p:nvSpPr>
          <p:cNvPr id="3" name="Content Placeholder 2">
            <a:extLst>
              <a:ext uri="{FF2B5EF4-FFF2-40B4-BE49-F238E27FC236}">
                <a16:creationId xmlns:a16="http://schemas.microsoft.com/office/drawing/2014/main" id="{AE26130B-20A4-4ED5-A46F-3DAF794315AD}"/>
              </a:ext>
            </a:extLst>
          </p:cNvPr>
          <p:cNvSpPr>
            <a:spLocks noGrp="1"/>
          </p:cNvSpPr>
          <p:nvPr>
            <p:ph idx="1"/>
          </p:nvPr>
        </p:nvSpPr>
        <p:spPr>
          <a:xfrm>
            <a:off x="838200" y="1876425"/>
            <a:ext cx="10515600" cy="4616842"/>
          </a:xfrm>
        </p:spPr>
        <p:txBody>
          <a:bodyPr/>
          <a:lstStyle/>
          <a:p>
            <a:pPr marL="0" indent="0">
              <a:buNone/>
            </a:pPr>
            <a:r>
              <a:rPr lang="sr-Latn-RS" dirty="0"/>
              <a:t>Podaci o problemu neriješenih imovinskopravnih odnosa</a:t>
            </a:r>
            <a:endParaRPr lang="en-US" dirty="0"/>
          </a:p>
        </p:txBody>
      </p:sp>
      <p:graphicFrame>
        <p:nvGraphicFramePr>
          <p:cNvPr id="4" name="Chart 3">
            <a:extLst>
              <a:ext uri="{FF2B5EF4-FFF2-40B4-BE49-F238E27FC236}">
                <a16:creationId xmlns:a16="http://schemas.microsoft.com/office/drawing/2014/main" id="{C1FC6E7A-0341-4814-B63B-778429696765}"/>
              </a:ext>
            </a:extLst>
          </p:cNvPr>
          <p:cNvGraphicFramePr>
            <a:graphicFrameLocks/>
          </p:cNvGraphicFramePr>
          <p:nvPr>
            <p:extLst>
              <p:ext uri="{D42A27DB-BD31-4B8C-83A1-F6EECF244321}">
                <p14:modId xmlns:p14="http://schemas.microsoft.com/office/powerpoint/2010/main" val="3758424276"/>
              </p:ext>
            </p:extLst>
          </p:nvPr>
        </p:nvGraphicFramePr>
        <p:xfrm>
          <a:off x="4232953" y="3030875"/>
          <a:ext cx="4058292" cy="3195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8922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CE604-68B3-4F7F-BD6D-DDD9B6EF9B40}"/>
              </a:ext>
            </a:extLst>
          </p:cNvPr>
          <p:cNvSpPr>
            <a:spLocks noGrp="1"/>
          </p:cNvSpPr>
          <p:nvPr>
            <p:ph type="title"/>
          </p:nvPr>
        </p:nvSpPr>
        <p:spPr/>
        <p:txBody>
          <a:bodyPr/>
          <a:lstStyle/>
          <a:p>
            <a:pPr algn="ctr"/>
            <a:r>
              <a:rPr lang="sr-Latn-RS" dirty="0"/>
              <a:t>Utvrđeno stanje na terenu </a:t>
            </a:r>
            <a:endParaRPr lang="en-US" dirty="0"/>
          </a:p>
        </p:txBody>
      </p:sp>
      <p:sp>
        <p:nvSpPr>
          <p:cNvPr id="3" name="Content Placeholder 2">
            <a:extLst>
              <a:ext uri="{FF2B5EF4-FFF2-40B4-BE49-F238E27FC236}">
                <a16:creationId xmlns:a16="http://schemas.microsoft.com/office/drawing/2014/main" id="{7D8B0FAD-1989-4214-BD71-8A9FD2BF41EF}"/>
              </a:ext>
            </a:extLst>
          </p:cNvPr>
          <p:cNvSpPr>
            <a:spLocks noGrp="1"/>
          </p:cNvSpPr>
          <p:nvPr>
            <p:ph idx="1"/>
          </p:nvPr>
        </p:nvSpPr>
        <p:spPr/>
        <p:txBody>
          <a:bodyPr/>
          <a:lstStyle/>
          <a:p>
            <a:r>
              <a:rPr lang="sr-Latn-RS" dirty="0"/>
              <a:t>Sve JLS imaju usvojene Strategije razvoja</a:t>
            </a:r>
          </a:p>
          <a:p>
            <a:pPr marL="0" indent="0">
              <a:buNone/>
            </a:pPr>
            <a:endParaRPr lang="en-US" dirty="0"/>
          </a:p>
        </p:txBody>
      </p:sp>
      <p:graphicFrame>
        <p:nvGraphicFramePr>
          <p:cNvPr id="4" name="Chart 3">
            <a:extLst>
              <a:ext uri="{FF2B5EF4-FFF2-40B4-BE49-F238E27FC236}">
                <a16:creationId xmlns:a16="http://schemas.microsoft.com/office/drawing/2014/main" id="{0FBA0340-FC32-423A-B98B-E3F8049426F8}"/>
              </a:ext>
            </a:extLst>
          </p:cNvPr>
          <p:cNvGraphicFramePr>
            <a:graphicFrameLocks/>
          </p:cNvGraphicFramePr>
          <p:nvPr>
            <p:extLst>
              <p:ext uri="{D42A27DB-BD31-4B8C-83A1-F6EECF244321}">
                <p14:modId xmlns:p14="http://schemas.microsoft.com/office/powerpoint/2010/main" val="595873864"/>
              </p:ext>
            </p:extLst>
          </p:nvPr>
        </p:nvGraphicFramePr>
        <p:xfrm>
          <a:off x="3867150" y="2856215"/>
          <a:ext cx="4429125" cy="3144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8626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22F3-B21F-4E6F-94E4-1B909138DB86}"/>
              </a:ext>
            </a:extLst>
          </p:cNvPr>
          <p:cNvSpPr>
            <a:spLocks noGrp="1"/>
          </p:cNvSpPr>
          <p:nvPr>
            <p:ph type="title"/>
          </p:nvPr>
        </p:nvSpPr>
        <p:spPr/>
        <p:txBody>
          <a:bodyPr/>
          <a:lstStyle/>
          <a:p>
            <a:pPr algn="ctr"/>
            <a:r>
              <a:rPr lang="sr-Latn-RS" dirty="0"/>
              <a:t>Utvrđeno stanje na terenu </a:t>
            </a:r>
            <a:endParaRPr lang="en-US" dirty="0"/>
          </a:p>
        </p:txBody>
      </p:sp>
      <p:sp>
        <p:nvSpPr>
          <p:cNvPr id="3" name="Content Placeholder 2">
            <a:extLst>
              <a:ext uri="{FF2B5EF4-FFF2-40B4-BE49-F238E27FC236}">
                <a16:creationId xmlns:a16="http://schemas.microsoft.com/office/drawing/2014/main" id="{74127AC3-9250-4565-9E4D-2BCF127C08AE}"/>
              </a:ext>
            </a:extLst>
          </p:cNvPr>
          <p:cNvSpPr>
            <a:spLocks noGrp="1"/>
          </p:cNvSpPr>
          <p:nvPr>
            <p:ph idx="1"/>
          </p:nvPr>
        </p:nvSpPr>
        <p:spPr>
          <a:xfrm>
            <a:off x="838200" y="1567206"/>
            <a:ext cx="10515600" cy="5042315"/>
          </a:xfrm>
        </p:spPr>
        <p:txBody>
          <a:bodyPr/>
          <a:lstStyle/>
          <a:p>
            <a:pPr marL="0" indent="0">
              <a:buNone/>
            </a:pPr>
            <a:r>
              <a:rPr lang="sr-Latn-RS" b="1" dirty="0"/>
              <a:t>Drugi stavovi zaposlenih u JLS:</a:t>
            </a:r>
          </a:p>
          <a:p>
            <a:pPr marL="514350" indent="-514350">
              <a:buAutoNum type="arabicPeriod"/>
            </a:pPr>
            <a:r>
              <a:rPr lang="sr-Latn-RS" dirty="0"/>
              <a:t>Potrebne obuke u oblasti UI</a:t>
            </a:r>
          </a:p>
          <a:p>
            <a:pPr marL="514350" indent="-514350">
              <a:buAutoNum type="arabicPeriod"/>
            </a:pPr>
            <a:r>
              <a:rPr lang="sr-Latn-RS" dirty="0"/>
              <a:t>Potrebna razmjena iskustava sa drugim JLS</a:t>
            </a:r>
          </a:p>
          <a:p>
            <a:pPr marL="514350" indent="-514350">
              <a:buAutoNum type="arabicPeriod"/>
            </a:pPr>
            <a:r>
              <a:rPr lang="sr-Latn-RS" dirty="0"/>
              <a:t>Potrebna Strategija upravljanja imovinom </a:t>
            </a:r>
          </a:p>
          <a:p>
            <a:pPr marL="0" indent="0">
              <a:buNone/>
            </a:pPr>
            <a:r>
              <a:rPr lang="sr-Latn-RS" dirty="0"/>
              <a:t>4.  Usvojiti procedure u vezi UI</a:t>
            </a:r>
          </a:p>
          <a:p>
            <a:pPr marL="0" indent="0">
              <a:buNone/>
            </a:pPr>
            <a:r>
              <a:rPr lang="sr-Latn-RS" dirty="0"/>
              <a:t>5.  Izmijeniti:</a:t>
            </a:r>
          </a:p>
          <a:p>
            <a:pPr marL="0" indent="0">
              <a:buNone/>
            </a:pPr>
            <a:r>
              <a:rPr lang="sr-Latn-RS" dirty="0"/>
              <a:t>    </a:t>
            </a:r>
            <a:r>
              <a:rPr lang="sr-Latn-RS" sz="2400" dirty="0"/>
              <a:t>a) Zakon o zakupu poslovnih prostorija i zgrada</a:t>
            </a:r>
            <a:r>
              <a:rPr lang="fr-FR" sz="2400" kern="1400" dirty="0">
                <a:effectLst/>
                <a:ea typeface="Calibri" panose="020F0502020204030204" pitchFamily="34" charset="0"/>
              </a:rPr>
              <a:t> </a:t>
            </a:r>
            <a:r>
              <a:rPr lang="fr-FR" sz="2000" kern="1400" dirty="0">
                <a:effectLst/>
                <a:ea typeface="Calibri" panose="020F0502020204030204" pitchFamily="34" charset="0"/>
              </a:rPr>
              <a:t>(</a:t>
            </a:r>
            <a:r>
              <a:rPr lang="fr-FR" sz="2000" kern="1400" dirty="0" err="1">
                <a:effectLst/>
                <a:ea typeface="Calibri" panose="020F0502020204030204" pitchFamily="34" charset="0"/>
              </a:rPr>
              <a:t>Sl</a:t>
            </a:r>
            <a:r>
              <a:rPr lang="fr-FR" sz="2000" kern="1400" dirty="0">
                <a:effectLst/>
                <a:ea typeface="Calibri" panose="020F0502020204030204" pitchFamily="34" charset="0"/>
              </a:rPr>
              <a:t>. </a:t>
            </a:r>
            <a:r>
              <a:rPr lang="sr-Latn-RS" sz="2000" kern="1400" dirty="0">
                <a:ea typeface="Calibri" panose="020F0502020204030204" pitchFamily="34" charset="0"/>
              </a:rPr>
              <a:t>l</a:t>
            </a:r>
            <a:r>
              <a:rPr lang="en-US" sz="2000" kern="1400" dirty="0" err="1">
                <a:effectLst/>
                <a:ea typeface="Calibri" panose="020F0502020204030204" pitchFamily="34" charset="0"/>
              </a:rPr>
              <a:t>ist</a:t>
            </a:r>
            <a:r>
              <a:rPr lang="en-US" sz="2000" kern="1400" dirty="0">
                <a:effectLst/>
                <a:ea typeface="Calibri" panose="020F0502020204030204" pitchFamily="34" charset="0"/>
              </a:rPr>
              <a:t> </a:t>
            </a:r>
            <a:r>
              <a:rPr lang="en-US" sz="2000" kern="1400" dirty="0" err="1">
                <a:effectLst/>
                <a:ea typeface="Calibri" panose="020F0502020204030204" pitchFamily="34" charset="0"/>
              </a:rPr>
              <a:t>SRBiH</a:t>
            </a:r>
            <a:r>
              <a:rPr lang="en-US" sz="2000" kern="1400" dirty="0">
                <a:effectLst/>
                <a:ea typeface="Calibri" panose="020F0502020204030204" pitchFamily="34" charset="0"/>
              </a:rPr>
              <a:t> 33/77-924, 2/87-371, 30/90-867, Sl. list </a:t>
            </a:r>
            <a:r>
              <a:rPr lang="en-US" sz="2000" kern="1400" dirty="0" err="1">
                <a:effectLst/>
                <a:ea typeface="Calibri" panose="020F0502020204030204" pitchFamily="34" charset="0"/>
              </a:rPr>
              <a:t>RBiH</a:t>
            </a:r>
            <a:r>
              <a:rPr lang="en-US" sz="2000" kern="1400" dirty="0">
                <a:effectLst/>
                <a:ea typeface="Calibri" panose="020F0502020204030204" pitchFamily="34" charset="0"/>
              </a:rPr>
              <a:t> 3/93-52)</a:t>
            </a:r>
            <a:r>
              <a:rPr lang="sr-Latn-RS" sz="2000" dirty="0"/>
              <a:t> </a:t>
            </a:r>
          </a:p>
          <a:p>
            <a:pPr marL="0" indent="0">
              <a:buNone/>
            </a:pPr>
            <a:r>
              <a:rPr lang="sr-Latn-RS" sz="2400" dirty="0"/>
              <a:t>     b) Zakon o stvarnim pravima</a:t>
            </a:r>
          </a:p>
          <a:p>
            <a:pPr marL="0" indent="0">
              <a:buNone/>
            </a:pPr>
            <a:r>
              <a:rPr lang="sr-Latn-RS" sz="2400" dirty="0"/>
              <a:t>     c) sve u oblasti UI</a:t>
            </a:r>
            <a:endParaRPr lang="en-US" sz="2400" dirty="0"/>
          </a:p>
        </p:txBody>
      </p:sp>
    </p:spTree>
    <p:extLst>
      <p:ext uri="{BB962C8B-B14F-4D97-AF65-F5344CB8AC3E}">
        <p14:creationId xmlns:p14="http://schemas.microsoft.com/office/powerpoint/2010/main" val="2353757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799DF4-F030-4E4A-A543-8F0C3218F12C}"/>
              </a:ext>
            </a:extLst>
          </p:cNvPr>
          <p:cNvSpPr>
            <a:spLocks noGrp="1"/>
          </p:cNvSpPr>
          <p:nvPr>
            <p:ph type="ctrTitle"/>
          </p:nvPr>
        </p:nvSpPr>
        <p:spPr/>
        <p:txBody>
          <a:bodyPr/>
          <a:lstStyle/>
          <a:p>
            <a:pPr algn="ctr"/>
            <a:r>
              <a:rPr lang="sr-Latn-RS" dirty="0">
                <a:solidFill>
                  <a:schemeClr val="tx1"/>
                </a:solidFill>
              </a:rPr>
              <a:t>Pitanja i odgovori </a:t>
            </a:r>
            <a:endParaRPr lang="en-US" dirty="0">
              <a:solidFill>
                <a:schemeClr val="tx1"/>
              </a:solidFill>
            </a:endParaRPr>
          </a:p>
        </p:txBody>
      </p:sp>
      <p:sp>
        <p:nvSpPr>
          <p:cNvPr id="3" name="Content Placeholder 2">
            <a:extLst>
              <a:ext uri="{FF2B5EF4-FFF2-40B4-BE49-F238E27FC236}">
                <a16:creationId xmlns:a16="http://schemas.microsoft.com/office/drawing/2014/main" id="{A68E162C-B1B9-4D86-AA87-2BEF26B643CF}"/>
              </a:ext>
            </a:extLst>
          </p:cNvPr>
          <p:cNvSpPr>
            <a:spLocks noGrp="1"/>
          </p:cNvSpPr>
          <p:nvPr>
            <p:ph type="subTitle" idx="1"/>
          </p:nvPr>
        </p:nvSpPr>
        <p:spPr/>
        <p:txBody>
          <a:bodyPr/>
          <a:lstStyle/>
          <a:p>
            <a:pPr marL="0" indent="0">
              <a:buNone/>
            </a:pPr>
            <a:endParaRPr lang="sr-Latn-RS" dirty="0"/>
          </a:p>
          <a:p>
            <a:pPr marL="0" indent="0">
              <a:buNone/>
            </a:pPr>
            <a:endParaRPr lang="en-US" dirty="0"/>
          </a:p>
        </p:txBody>
      </p:sp>
    </p:spTree>
    <p:extLst>
      <p:ext uri="{BB962C8B-B14F-4D97-AF65-F5344CB8AC3E}">
        <p14:creationId xmlns:p14="http://schemas.microsoft.com/office/powerpoint/2010/main" val="110327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6CB8-3653-644D-913F-B94CE3719F48}"/>
              </a:ext>
            </a:extLst>
          </p:cNvPr>
          <p:cNvSpPr>
            <a:spLocks noGrp="1"/>
          </p:cNvSpPr>
          <p:nvPr>
            <p:ph type="ctrTitle"/>
          </p:nvPr>
        </p:nvSpPr>
        <p:spPr>
          <a:xfrm>
            <a:off x="1215082" y="1371601"/>
            <a:ext cx="10831144" cy="2395728"/>
          </a:xfrm>
        </p:spPr>
        <p:txBody>
          <a:bodyPr>
            <a:normAutofit fontScale="90000"/>
          </a:bodyPr>
          <a:lstStyle/>
          <a:p>
            <a:pPr algn="ctr"/>
            <a:r>
              <a:rPr lang="sr-Latn-RS" dirty="0"/>
              <a:t>Prijedlog aktivnosti koje će se spovoditi u okviru Projekta </a:t>
            </a:r>
            <a:endParaRPr lang="en-US" dirty="0"/>
          </a:p>
        </p:txBody>
      </p:sp>
      <p:sp>
        <p:nvSpPr>
          <p:cNvPr id="3" name="Subtitle 2">
            <a:extLst>
              <a:ext uri="{FF2B5EF4-FFF2-40B4-BE49-F238E27FC236}">
                <a16:creationId xmlns:a16="http://schemas.microsoft.com/office/drawing/2014/main" id="{EDAFBDA5-E298-3440-8BED-4395E0318CFA}"/>
              </a:ext>
            </a:extLst>
          </p:cNvPr>
          <p:cNvSpPr>
            <a:spLocks noGrp="1"/>
          </p:cNvSpPr>
          <p:nvPr>
            <p:ph type="subTitle" idx="1"/>
          </p:nvPr>
        </p:nvSpPr>
        <p:spPr>
          <a:xfrm>
            <a:off x="1304749" y="4349081"/>
            <a:ext cx="9682119" cy="625474"/>
          </a:xfrm>
        </p:spPr>
        <p:txBody>
          <a:bodyPr>
            <a:noAutofit/>
          </a:bodyPr>
          <a:lstStyle/>
          <a:p>
            <a:pPr algn="ctr"/>
            <a:r>
              <a:rPr lang="sr-Latn-RS" sz="8800" dirty="0"/>
              <a:t> </a:t>
            </a:r>
            <a:endParaRPr lang="en-US" sz="4000" b="1" dirty="0"/>
          </a:p>
        </p:txBody>
      </p:sp>
    </p:spTree>
    <p:extLst>
      <p:ext uri="{BB962C8B-B14F-4D97-AF65-F5344CB8AC3E}">
        <p14:creationId xmlns:p14="http://schemas.microsoft.com/office/powerpoint/2010/main" val="3128765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4BB8B-2A26-4AB9-AECD-6543CC7F8F20}"/>
              </a:ext>
            </a:extLst>
          </p:cNvPr>
          <p:cNvSpPr>
            <a:spLocks noGrp="1"/>
          </p:cNvSpPr>
          <p:nvPr>
            <p:ph type="title"/>
          </p:nvPr>
        </p:nvSpPr>
        <p:spPr/>
        <p:txBody>
          <a:bodyPr/>
          <a:lstStyle/>
          <a:p>
            <a:pPr algn="ctr"/>
            <a:r>
              <a:rPr lang="sr-Latn-RS" dirty="0"/>
              <a:t>Predlog aktivnosti </a:t>
            </a:r>
            <a:endParaRPr lang="en-US" dirty="0"/>
          </a:p>
        </p:txBody>
      </p:sp>
      <p:sp>
        <p:nvSpPr>
          <p:cNvPr id="3" name="Content Placeholder 2">
            <a:extLst>
              <a:ext uri="{FF2B5EF4-FFF2-40B4-BE49-F238E27FC236}">
                <a16:creationId xmlns:a16="http://schemas.microsoft.com/office/drawing/2014/main" id="{33205AD7-4637-4694-94EF-45B271F12A8C}"/>
              </a:ext>
            </a:extLst>
          </p:cNvPr>
          <p:cNvSpPr>
            <a:spLocks noGrp="1"/>
          </p:cNvSpPr>
          <p:nvPr>
            <p:ph idx="1"/>
          </p:nvPr>
        </p:nvSpPr>
        <p:spPr>
          <a:xfrm>
            <a:off x="430696" y="1567206"/>
            <a:ext cx="11220198" cy="4813045"/>
          </a:xfrm>
        </p:spPr>
        <p:txBody>
          <a:bodyPr>
            <a:normAutofit fontScale="92500" lnSpcReduction="10000"/>
          </a:bodyPr>
          <a:lstStyle/>
          <a:p>
            <a:r>
              <a:rPr lang="sr-Latn-RS" dirty="0"/>
              <a:t>Podrška JLS uspostavljanju/unapređenju imovinskopravne evidencije/Registra imovine </a:t>
            </a:r>
          </a:p>
          <a:p>
            <a:pPr marL="0" indent="0">
              <a:buNone/>
            </a:pPr>
            <a:endParaRPr lang="sr-Latn-RS" dirty="0"/>
          </a:p>
          <a:p>
            <a:r>
              <a:rPr lang="sr-Latn-RS" dirty="0"/>
              <a:t>Podrška JLS unapređenju unutrašnje organizacije i OA u oblasti UI JLS </a:t>
            </a:r>
          </a:p>
          <a:p>
            <a:endParaRPr lang="sr-Latn-RS" dirty="0"/>
          </a:p>
          <a:p>
            <a:r>
              <a:rPr lang="sr-Latn-RS" dirty="0"/>
              <a:t>Stručna podrška JLS u izradi Plana upravljanja imovinom JLS</a:t>
            </a:r>
          </a:p>
          <a:p>
            <a:pPr marL="0" indent="0">
              <a:buNone/>
            </a:pPr>
            <a:r>
              <a:rPr lang="sr-Latn-RS" dirty="0"/>
              <a:t> </a:t>
            </a:r>
          </a:p>
          <a:p>
            <a:r>
              <a:rPr lang="sr-Latn-RS" dirty="0"/>
              <a:t>Obuke u oblasti UI</a:t>
            </a:r>
          </a:p>
          <a:p>
            <a:pPr marL="0" indent="0">
              <a:buNone/>
            </a:pPr>
            <a:endParaRPr lang="sr-Latn-RS" dirty="0"/>
          </a:p>
          <a:p>
            <a:r>
              <a:rPr lang="sr-Latn-RS" dirty="0"/>
              <a:t>Priručnik za upravljanje imovinom JLS u Federaciji BiH i Republici Srpskoj </a:t>
            </a:r>
            <a:endParaRPr lang="en-US" dirty="0"/>
          </a:p>
        </p:txBody>
      </p:sp>
    </p:spTree>
    <p:extLst>
      <p:ext uri="{BB962C8B-B14F-4D97-AF65-F5344CB8AC3E}">
        <p14:creationId xmlns:p14="http://schemas.microsoft.com/office/powerpoint/2010/main" val="2593083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F1BF6-CBFA-4375-BE60-3C4636D3A030}"/>
              </a:ext>
            </a:extLst>
          </p:cNvPr>
          <p:cNvSpPr>
            <a:spLocks noGrp="1"/>
          </p:cNvSpPr>
          <p:nvPr>
            <p:ph type="title"/>
          </p:nvPr>
        </p:nvSpPr>
        <p:spPr/>
        <p:txBody>
          <a:bodyPr/>
          <a:lstStyle/>
          <a:p>
            <a:pPr algn="ctr"/>
            <a:r>
              <a:rPr lang="sr-Latn-RS" dirty="0"/>
              <a:t>Predlog aktivnosti</a:t>
            </a:r>
            <a:endParaRPr lang="en-US" dirty="0"/>
          </a:p>
        </p:txBody>
      </p:sp>
      <p:sp>
        <p:nvSpPr>
          <p:cNvPr id="3" name="Content Placeholder 2">
            <a:extLst>
              <a:ext uri="{FF2B5EF4-FFF2-40B4-BE49-F238E27FC236}">
                <a16:creationId xmlns:a16="http://schemas.microsoft.com/office/drawing/2014/main" id="{98821429-81F5-429E-89FA-5ABC4FB90C25}"/>
              </a:ext>
            </a:extLst>
          </p:cNvPr>
          <p:cNvSpPr>
            <a:spLocks noGrp="1"/>
          </p:cNvSpPr>
          <p:nvPr>
            <p:ph idx="1"/>
          </p:nvPr>
        </p:nvSpPr>
        <p:spPr>
          <a:xfrm>
            <a:off x="838200" y="2124075"/>
            <a:ext cx="10515600" cy="3794470"/>
          </a:xfrm>
        </p:spPr>
        <p:txBody>
          <a:bodyPr/>
          <a:lstStyle/>
          <a:p>
            <a:pPr marL="0" indent="0">
              <a:buNone/>
            </a:pPr>
            <a:r>
              <a:rPr lang="sr-Latn-RS" dirty="0"/>
              <a:t>Projekat planira sprovođenje aktivnosti zagovaranja/lobiranja u vezi:</a:t>
            </a:r>
          </a:p>
          <a:p>
            <a:pPr marL="0" indent="0">
              <a:buNone/>
            </a:pPr>
            <a:endParaRPr lang="sr-Latn-RS" dirty="0"/>
          </a:p>
          <a:p>
            <a:pPr marL="0" indent="0">
              <a:buNone/>
            </a:pPr>
            <a:r>
              <a:rPr lang="sr-Latn-RS" sz="2400" dirty="0"/>
              <a:t>- donošenja novih zakonskih/podzakonskih akata u oblasti javne imovine </a:t>
            </a:r>
          </a:p>
          <a:p>
            <a:pPr marL="0" indent="0">
              <a:buNone/>
            </a:pPr>
            <a:endParaRPr lang="sr-Latn-RS" sz="2400" dirty="0"/>
          </a:p>
          <a:p>
            <a:pPr marL="0" indent="0">
              <a:buNone/>
            </a:pPr>
            <a:r>
              <a:rPr lang="sr-Latn-RS" sz="2400" dirty="0"/>
              <a:t>- zastupanja interesa JLS u oblasti javne imovine (u saradnji sa Savezima opština i gradova)</a:t>
            </a:r>
            <a:endParaRPr lang="en-US" sz="2400" dirty="0"/>
          </a:p>
        </p:txBody>
      </p:sp>
    </p:spTree>
    <p:extLst>
      <p:ext uri="{BB962C8B-B14F-4D97-AF65-F5344CB8AC3E}">
        <p14:creationId xmlns:p14="http://schemas.microsoft.com/office/powerpoint/2010/main" val="2485711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799DF4-F030-4E4A-A543-8F0C3218F12C}"/>
              </a:ext>
            </a:extLst>
          </p:cNvPr>
          <p:cNvSpPr>
            <a:spLocks noGrp="1"/>
          </p:cNvSpPr>
          <p:nvPr>
            <p:ph type="ctrTitle"/>
          </p:nvPr>
        </p:nvSpPr>
        <p:spPr/>
        <p:txBody>
          <a:bodyPr/>
          <a:lstStyle/>
          <a:p>
            <a:pPr algn="ctr"/>
            <a:r>
              <a:rPr lang="sr-Latn-RS" dirty="0">
                <a:solidFill>
                  <a:schemeClr val="tx1"/>
                </a:solidFill>
              </a:rPr>
              <a:t>Pitanja i odgovori </a:t>
            </a:r>
            <a:endParaRPr lang="en-US" dirty="0">
              <a:solidFill>
                <a:schemeClr val="tx1"/>
              </a:solidFill>
            </a:endParaRPr>
          </a:p>
        </p:txBody>
      </p:sp>
      <p:sp>
        <p:nvSpPr>
          <p:cNvPr id="3" name="Content Placeholder 2">
            <a:extLst>
              <a:ext uri="{FF2B5EF4-FFF2-40B4-BE49-F238E27FC236}">
                <a16:creationId xmlns:a16="http://schemas.microsoft.com/office/drawing/2014/main" id="{A68E162C-B1B9-4D86-AA87-2BEF26B643CF}"/>
              </a:ext>
            </a:extLst>
          </p:cNvPr>
          <p:cNvSpPr>
            <a:spLocks noGrp="1"/>
          </p:cNvSpPr>
          <p:nvPr>
            <p:ph type="subTitle" idx="1"/>
          </p:nvPr>
        </p:nvSpPr>
        <p:spPr/>
        <p:txBody>
          <a:bodyPr/>
          <a:lstStyle/>
          <a:p>
            <a:pPr marL="0" indent="0">
              <a:buNone/>
            </a:pPr>
            <a:endParaRPr lang="sr-Latn-RS" dirty="0"/>
          </a:p>
          <a:p>
            <a:pPr marL="0" indent="0">
              <a:buNone/>
            </a:pPr>
            <a:endParaRPr lang="en-US" dirty="0"/>
          </a:p>
        </p:txBody>
      </p:sp>
    </p:spTree>
    <p:extLst>
      <p:ext uri="{BB962C8B-B14F-4D97-AF65-F5344CB8AC3E}">
        <p14:creationId xmlns:p14="http://schemas.microsoft.com/office/powerpoint/2010/main" val="818808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564084-37BE-4889-B81E-E33239E5E4B7}"/>
              </a:ext>
            </a:extLst>
          </p:cNvPr>
          <p:cNvSpPr>
            <a:spLocks noGrp="1"/>
          </p:cNvSpPr>
          <p:nvPr>
            <p:ph type="ctrTitle"/>
          </p:nvPr>
        </p:nvSpPr>
        <p:spPr>
          <a:xfrm>
            <a:off x="2519680" y="3031435"/>
            <a:ext cx="9526546" cy="1022224"/>
          </a:xfrm>
        </p:spPr>
        <p:txBody>
          <a:bodyPr/>
          <a:lstStyle/>
          <a:p>
            <a:r>
              <a:rPr lang="sr-Latn-RS" dirty="0"/>
              <a:t>Hvala vam na pažnji </a:t>
            </a:r>
            <a:endParaRPr lang="en-US" dirty="0"/>
          </a:p>
        </p:txBody>
      </p:sp>
      <p:sp>
        <p:nvSpPr>
          <p:cNvPr id="5" name="Subtitle 4">
            <a:extLst>
              <a:ext uri="{FF2B5EF4-FFF2-40B4-BE49-F238E27FC236}">
                <a16:creationId xmlns:a16="http://schemas.microsoft.com/office/drawing/2014/main" id="{A8649B82-FCB3-4981-A987-E400CF9B43B1}"/>
              </a:ext>
            </a:extLst>
          </p:cNvPr>
          <p:cNvSpPr>
            <a:spLocks noGrp="1"/>
          </p:cNvSpPr>
          <p:nvPr>
            <p:ph type="subTitle" idx="1"/>
          </p:nvPr>
        </p:nvSpPr>
        <p:spPr>
          <a:xfrm>
            <a:off x="6634480" y="4053659"/>
            <a:ext cx="3281680" cy="625474"/>
          </a:xfrm>
        </p:spPr>
        <p:txBody>
          <a:bodyPr>
            <a:normAutofit fontScale="77500" lnSpcReduction="20000"/>
          </a:bodyPr>
          <a:lstStyle/>
          <a:p>
            <a:r>
              <a:rPr lang="sr-Latn-RS" sz="3600" dirty="0"/>
              <a:t>  Dragana Marković</a:t>
            </a:r>
            <a:endParaRPr lang="en-US" sz="3600" dirty="0"/>
          </a:p>
        </p:txBody>
      </p:sp>
    </p:spTree>
    <p:extLst>
      <p:ext uri="{BB962C8B-B14F-4D97-AF65-F5344CB8AC3E}">
        <p14:creationId xmlns:p14="http://schemas.microsoft.com/office/powerpoint/2010/main" val="267412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91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7050-D30A-4F1B-A4D2-1466D0B04A46}"/>
              </a:ext>
            </a:extLst>
          </p:cNvPr>
          <p:cNvSpPr>
            <a:spLocks noGrp="1"/>
          </p:cNvSpPr>
          <p:nvPr>
            <p:ph type="title"/>
          </p:nvPr>
        </p:nvSpPr>
        <p:spPr>
          <a:xfrm>
            <a:off x="430696" y="315153"/>
            <a:ext cx="10515600" cy="810592"/>
          </a:xfrm>
        </p:spPr>
        <p:txBody>
          <a:bodyPr>
            <a:normAutofit fontScale="90000"/>
          </a:bodyPr>
          <a:lstStyle/>
          <a:p>
            <a:pPr algn="ctr"/>
            <a:r>
              <a:rPr lang="bs-Latn-BA"/>
              <a:t>SISTEM UPRAVLJANJA IMOVINOM JLS</a:t>
            </a:r>
            <a:endParaRPr lang="en-US" dirty="0"/>
          </a:p>
        </p:txBody>
      </p:sp>
      <p:sp>
        <p:nvSpPr>
          <p:cNvPr id="3" name="Content Placeholder 2">
            <a:extLst>
              <a:ext uri="{FF2B5EF4-FFF2-40B4-BE49-F238E27FC236}">
                <a16:creationId xmlns:a16="http://schemas.microsoft.com/office/drawing/2014/main" id="{B40B2940-A52F-4EBF-8121-FAABD89D2638}"/>
              </a:ext>
            </a:extLst>
          </p:cNvPr>
          <p:cNvSpPr>
            <a:spLocks noGrp="1"/>
          </p:cNvSpPr>
          <p:nvPr>
            <p:ph idx="1"/>
          </p:nvPr>
        </p:nvSpPr>
        <p:spPr>
          <a:xfrm>
            <a:off x="430696" y="1430214"/>
            <a:ext cx="11287692" cy="5132415"/>
          </a:xfrm>
        </p:spPr>
        <p:txBody>
          <a:bodyPr>
            <a:normAutofit fontScale="92500" lnSpcReduction="10000"/>
          </a:bodyPr>
          <a:lstStyle/>
          <a:p>
            <a:pPr marL="0" indent="0" algn="just">
              <a:buNone/>
            </a:pPr>
            <a:r>
              <a:rPr lang="en-US" b="0" i="0" u="none" strike="noStrike" baseline="0" dirty="0"/>
              <a:t>1.</a:t>
            </a:r>
            <a:r>
              <a:rPr lang="sr-Latn-RS" b="0" i="0" u="none" strike="noStrike" baseline="0" dirty="0"/>
              <a:t> S</a:t>
            </a:r>
            <a:r>
              <a:rPr lang="en-US" b="0" i="0" u="none" strike="noStrike" baseline="0" dirty="0" err="1"/>
              <a:t>veobuhvatn</a:t>
            </a:r>
            <a:r>
              <a:rPr lang="sr-Latn-RS" dirty="0"/>
              <a:t>a</a:t>
            </a:r>
            <a:r>
              <a:rPr lang="bs-Latn-BA" b="0" i="0" u="none" strike="noStrike" baseline="0" dirty="0"/>
              <a:t> </a:t>
            </a:r>
            <a:r>
              <a:rPr lang="en-US" b="0" i="0" u="none" strike="noStrike" baseline="0" dirty="0" err="1"/>
              <a:t>evidencij</a:t>
            </a:r>
            <a:r>
              <a:rPr lang="sr-Latn-RS" dirty="0"/>
              <a:t>a</a:t>
            </a:r>
            <a:r>
              <a:rPr lang="bs-Latn-BA" b="0" i="0" u="none" strike="noStrike" baseline="0" dirty="0"/>
              <a:t> </a:t>
            </a:r>
            <a:r>
              <a:rPr lang="en-US" b="0" i="0" u="none" strike="noStrike" baseline="0" dirty="0" err="1"/>
              <a:t>i</a:t>
            </a:r>
            <a:r>
              <a:rPr lang="bs-Latn-BA" b="0" i="0" u="none" strike="noStrike" baseline="0" dirty="0"/>
              <a:t> </a:t>
            </a:r>
            <a:r>
              <a:rPr lang="en-US" b="0" i="0" u="none" strike="noStrike" baseline="0" dirty="0" err="1"/>
              <a:t>efikasn</a:t>
            </a:r>
            <a:r>
              <a:rPr lang="sr-Latn-RS" b="0" i="0" u="none" strike="noStrike" baseline="0" dirty="0"/>
              <a:t>a</a:t>
            </a:r>
            <a:r>
              <a:rPr lang="bs-Latn-BA" b="0" i="0" u="none" strike="noStrike" baseline="0" dirty="0"/>
              <a:t> </a:t>
            </a:r>
            <a:r>
              <a:rPr lang="en-US" b="0" i="0" u="none" strike="noStrike" baseline="0" dirty="0" err="1"/>
              <a:t>baz</a:t>
            </a:r>
            <a:r>
              <a:rPr lang="sr-Latn-RS" b="0" i="0" u="none" strike="noStrike" baseline="0" dirty="0"/>
              <a:t>a</a:t>
            </a:r>
            <a:r>
              <a:rPr lang="bs-Latn-BA" b="0" i="0" u="none" strike="noStrike" baseline="0" dirty="0"/>
              <a:t> </a:t>
            </a:r>
            <a:r>
              <a:rPr lang="en-US" b="0" i="0" u="none" strike="noStrike" baseline="0" dirty="0" err="1"/>
              <a:t>podataka</a:t>
            </a:r>
            <a:endParaRPr lang="bs-Latn-BA" dirty="0"/>
          </a:p>
          <a:p>
            <a:pPr marL="0" indent="0" algn="just">
              <a:buNone/>
            </a:pPr>
            <a:r>
              <a:rPr lang="en-US" b="0" i="0" u="none" strike="noStrike" baseline="0" dirty="0"/>
              <a:t>2.</a:t>
            </a:r>
            <a:r>
              <a:rPr lang="sr-Latn-RS" b="0" i="0" u="none" strike="noStrike" baseline="0" dirty="0"/>
              <a:t> </a:t>
            </a:r>
            <a:r>
              <a:rPr lang="en-US" b="0" i="0" u="none" strike="noStrike" baseline="0" dirty="0" err="1"/>
              <a:t>Konsolidacija</a:t>
            </a:r>
            <a:r>
              <a:rPr lang="bs-Latn-BA" dirty="0"/>
              <a:t> </a:t>
            </a:r>
            <a:r>
              <a:rPr lang="en-US" b="0" i="0" u="none" strike="noStrike" baseline="0" dirty="0" err="1"/>
              <a:t>upravljanja</a:t>
            </a:r>
            <a:r>
              <a:rPr lang="bs-Latn-BA" b="0" i="0" u="none" strike="noStrike" baseline="0" dirty="0"/>
              <a:t> </a:t>
            </a:r>
            <a:r>
              <a:rPr lang="en-US" b="0" i="0" u="none" strike="noStrike" baseline="0" dirty="0" err="1"/>
              <a:t>imovinom</a:t>
            </a:r>
            <a:endParaRPr lang="en-US" b="0" i="0" u="none" strike="noStrike" baseline="0" dirty="0"/>
          </a:p>
          <a:p>
            <a:pPr marL="0" indent="0" algn="just">
              <a:buNone/>
            </a:pPr>
            <a:r>
              <a:rPr lang="en-US" b="0" i="0" u="none" strike="noStrike" baseline="0" dirty="0"/>
              <a:t>3.</a:t>
            </a:r>
            <a:r>
              <a:rPr lang="sr-Latn-RS" b="0" i="0" u="none" strike="noStrike" baseline="0" dirty="0"/>
              <a:t> </a:t>
            </a:r>
            <a:r>
              <a:rPr lang="en-US" b="0" i="0" u="none" strike="noStrike" baseline="0" dirty="0" err="1"/>
              <a:t>Klasifikacija</a:t>
            </a:r>
            <a:r>
              <a:rPr lang="bs-Latn-BA" b="0" i="0" u="none" strike="noStrike" baseline="0" dirty="0"/>
              <a:t> </a:t>
            </a:r>
            <a:r>
              <a:rPr lang="en-US" b="0" i="0" u="none" strike="noStrike" baseline="0" dirty="0" err="1"/>
              <a:t>nepokretnosti</a:t>
            </a:r>
            <a:r>
              <a:rPr lang="sr-Latn-RS" b="0" i="0" u="none" strike="noStrike" baseline="0" dirty="0"/>
              <a:t> po vrsti i namjeni</a:t>
            </a:r>
            <a:endParaRPr lang="sr-Latn-RS" dirty="0"/>
          </a:p>
          <a:p>
            <a:pPr marL="0" indent="0" algn="just">
              <a:buNone/>
            </a:pPr>
            <a:r>
              <a:rPr lang="sr-Latn-RS" b="0" i="0" u="none" strike="noStrike" baseline="0" dirty="0"/>
              <a:t>4. U</a:t>
            </a:r>
            <a:r>
              <a:rPr lang="en-US" b="0" i="0" u="none" strike="noStrike" baseline="0" dirty="0" err="1"/>
              <a:t>tvrđ</a:t>
            </a:r>
            <a:r>
              <a:rPr lang="bs-Latn-BA" dirty="0" err="1"/>
              <a:t>ivanje</a:t>
            </a:r>
            <a:r>
              <a:rPr lang="en-US" dirty="0"/>
              <a:t> </a:t>
            </a:r>
            <a:r>
              <a:rPr lang="bs-Latn-BA" dirty="0"/>
              <a:t>v</a:t>
            </a:r>
            <a:r>
              <a:rPr lang="en-US" b="0" i="0" u="none" strike="noStrike" baseline="0" dirty="0"/>
              <a:t>r</a:t>
            </a:r>
            <a:r>
              <a:rPr lang="bs-Latn-BA" b="0" i="0" u="none" strike="noStrike" baseline="0" dirty="0" err="1"/>
              <a:t>ij</a:t>
            </a:r>
            <a:r>
              <a:rPr lang="en-US" b="0" i="0" u="none" strike="noStrike" baseline="0" dirty="0" err="1"/>
              <a:t>ednosti</a:t>
            </a:r>
            <a:r>
              <a:rPr lang="bs-Latn-BA" dirty="0"/>
              <a:t> imovine</a:t>
            </a:r>
            <a:endParaRPr lang="en-US" b="0" i="0" u="none" strike="noStrike" baseline="0" dirty="0"/>
          </a:p>
          <a:p>
            <a:pPr marL="0" indent="0" algn="just">
              <a:buNone/>
            </a:pPr>
            <a:r>
              <a:rPr lang="sr-Latn-RS" dirty="0"/>
              <a:t>5. </a:t>
            </a:r>
            <a:r>
              <a:rPr lang="en-US" b="0" i="0" u="none" strike="noStrike" baseline="0" dirty="0" err="1"/>
              <a:t>Ispunjenje</a:t>
            </a:r>
            <a:r>
              <a:rPr lang="bs-Latn-BA" b="0" i="0" u="none" strike="noStrike" baseline="0" dirty="0"/>
              <a:t> </a:t>
            </a:r>
            <a:r>
              <a:rPr lang="en-US" b="0" i="0" u="none" strike="noStrike" baseline="0" dirty="0" err="1"/>
              <a:t>zakonskih</a:t>
            </a:r>
            <a:r>
              <a:rPr lang="bs-Latn-BA" b="0" i="0" u="none" strike="noStrike" baseline="0" dirty="0"/>
              <a:t> </a:t>
            </a:r>
            <a:r>
              <a:rPr lang="en-US" b="0" i="0" u="none" strike="noStrike" baseline="0" dirty="0" err="1"/>
              <a:t>obaveza</a:t>
            </a:r>
            <a:endParaRPr lang="en-US" b="0" i="0" u="none" strike="noStrike" baseline="0" dirty="0"/>
          </a:p>
          <a:p>
            <a:pPr marL="0" indent="0" algn="just">
              <a:buNone/>
            </a:pPr>
            <a:r>
              <a:rPr lang="sr-Latn-RS" dirty="0"/>
              <a:t>6. </a:t>
            </a:r>
            <a:r>
              <a:rPr lang="en-US" b="0" i="0" u="none" strike="noStrike" baseline="0" dirty="0" err="1"/>
              <a:t>Upravljanj</a:t>
            </a:r>
            <a:r>
              <a:rPr lang="sr-Latn-RS" dirty="0"/>
              <a:t>e</a:t>
            </a:r>
            <a:r>
              <a:rPr lang="bs-Latn-BA" b="0" i="0" u="none" strike="noStrike" baseline="0" dirty="0"/>
              <a:t> </a:t>
            </a:r>
            <a:r>
              <a:rPr lang="en-US" b="0" i="0" u="none" strike="noStrike" baseline="0" dirty="0" err="1"/>
              <a:t>finansijskim</a:t>
            </a:r>
            <a:r>
              <a:rPr lang="bs-Latn-BA" b="0" i="0" u="none" strike="noStrike" baseline="0" dirty="0"/>
              <a:t> </a:t>
            </a:r>
            <a:r>
              <a:rPr lang="en-US" b="0" i="0" u="none" strike="noStrike" baseline="0" dirty="0" err="1"/>
              <a:t>učinkom</a:t>
            </a:r>
            <a:r>
              <a:rPr lang="bs-Latn-BA" b="0" i="0" u="none" strike="noStrike" baseline="0" dirty="0"/>
              <a:t> </a:t>
            </a:r>
            <a:r>
              <a:rPr lang="en-US" b="0" i="0" u="none" strike="noStrike" baseline="0" dirty="0" err="1"/>
              <a:t>imovine</a:t>
            </a:r>
            <a:endParaRPr lang="en-US" b="0" i="0" u="none" strike="noStrike" baseline="0" dirty="0"/>
          </a:p>
          <a:p>
            <a:pPr marL="514350" indent="-514350" algn="just">
              <a:buNone/>
            </a:pPr>
            <a:r>
              <a:rPr lang="sr-Latn-RS" dirty="0"/>
              <a:t>7. Vršenje </a:t>
            </a:r>
            <a:r>
              <a:rPr lang="bs-Latn-BA" dirty="0"/>
              <a:t>r</a:t>
            </a:r>
            <a:r>
              <a:rPr lang="sr-Latn-RS" dirty="0" err="1"/>
              <a:t>adnji</a:t>
            </a:r>
            <a:r>
              <a:rPr lang="sr-Latn-RS" dirty="0"/>
              <a:t> tekućeg održavanja</a:t>
            </a:r>
          </a:p>
          <a:p>
            <a:pPr marL="514350" indent="-514350" algn="just">
              <a:buNone/>
            </a:pPr>
            <a:r>
              <a:rPr lang="sr-Latn-RS" dirty="0"/>
              <a:t>8. </a:t>
            </a:r>
            <a:r>
              <a:rPr lang="bs-Latn-BA" dirty="0" err="1"/>
              <a:t>Preduzimanje</a:t>
            </a:r>
            <a:r>
              <a:rPr lang="bs-Latn-BA" dirty="0"/>
              <a:t> r</a:t>
            </a:r>
            <a:r>
              <a:rPr lang="sr-Latn-RS" dirty="0"/>
              <a:t>adnji stvaranja vrijednosti:</a:t>
            </a:r>
          </a:p>
          <a:p>
            <a:pPr marL="514350" indent="-514350" algn="just">
              <a:buFontTx/>
              <a:buChar char="-"/>
            </a:pPr>
            <a:r>
              <a:rPr lang="sr-Latn-RS" sz="1900" dirty="0"/>
              <a:t>izgradnja/nadgradnja/dogradnja/rekonstrukcija/sanacija objekata</a:t>
            </a:r>
          </a:p>
          <a:p>
            <a:pPr marL="514350" indent="-514350" algn="just">
              <a:buFontTx/>
              <a:buChar char="-"/>
            </a:pPr>
            <a:r>
              <a:rPr lang="bs-Latn-BA" sz="1900" dirty="0"/>
              <a:t>i</a:t>
            </a:r>
            <a:r>
              <a:rPr lang="sr-Latn-RS" sz="1900" dirty="0" err="1"/>
              <a:t>nvesticiono</a:t>
            </a:r>
            <a:r>
              <a:rPr lang="sr-Latn-RS" sz="1900" dirty="0"/>
              <a:t> održavanje </a:t>
            </a:r>
          </a:p>
          <a:p>
            <a:pPr marL="514350" indent="-514350" algn="just">
              <a:buNone/>
            </a:pPr>
            <a:r>
              <a:rPr lang="sr-Latn-RS" dirty="0"/>
              <a:t>9. Izrada strateških planova i operativnih izvještaja</a:t>
            </a:r>
          </a:p>
          <a:p>
            <a:pPr marL="514350" indent="-514350" algn="just">
              <a:buNone/>
            </a:pPr>
            <a:r>
              <a:rPr lang="sr-Latn-RS" dirty="0"/>
              <a:t>10. Donošenje racionalnih/strateških odluka</a:t>
            </a:r>
          </a:p>
          <a:p>
            <a:pPr marL="0" indent="0">
              <a:buNone/>
            </a:pPr>
            <a:endParaRPr lang="en-US" dirty="0"/>
          </a:p>
        </p:txBody>
      </p:sp>
    </p:spTree>
    <p:extLst>
      <p:ext uri="{BB962C8B-B14F-4D97-AF65-F5344CB8AC3E}">
        <p14:creationId xmlns:p14="http://schemas.microsoft.com/office/powerpoint/2010/main" val="3628595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66D3-7F84-4B0A-80A1-F1A6B1FDF06D}"/>
              </a:ext>
            </a:extLst>
          </p:cNvPr>
          <p:cNvSpPr>
            <a:spLocks noGrp="1"/>
          </p:cNvSpPr>
          <p:nvPr>
            <p:ph type="title"/>
          </p:nvPr>
        </p:nvSpPr>
        <p:spPr/>
        <p:txBody>
          <a:bodyPr>
            <a:normAutofit/>
          </a:bodyPr>
          <a:lstStyle/>
          <a:p>
            <a:pPr algn="ctr"/>
            <a:r>
              <a:rPr lang="bs-Latn-BA" dirty="0">
                <a:effectLst/>
                <a:latin typeface="+mn-lt"/>
                <a:ea typeface="Calibri" panose="020F0502020204030204" pitchFamily="34" charset="0"/>
              </a:rPr>
              <a:t>PROCES UI JLS </a:t>
            </a:r>
            <a:endParaRPr lang="en-US" dirty="0">
              <a:latin typeface="+mn-lt"/>
            </a:endParaRPr>
          </a:p>
        </p:txBody>
      </p:sp>
      <p:sp>
        <p:nvSpPr>
          <p:cNvPr id="3" name="Content Placeholder 2">
            <a:extLst>
              <a:ext uri="{FF2B5EF4-FFF2-40B4-BE49-F238E27FC236}">
                <a16:creationId xmlns:a16="http://schemas.microsoft.com/office/drawing/2014/main" id="{74EF5442-C2F5-4675-AF2D-1423CC50331D}"/>
              </a:ext>
            </a:extLst>
          </p:cNvPr>
          <p:cNvSpPr>
            <a:spLocks noGrp="1"/>
          </p:cNvSpPr>
          <p:nvPr>
            <p:ph idx="1"/>
          </p:nvPr>
        </p:nvSpPr>
        <p:spPr>
          <a:xfrm>
            <a:off x="430697" y="1364566"/>
            <a:ext cx="11428368" cy="5106572"/>
          </a:xfrm>
        </p:spPr>
        <p:txBody>
          <a:bodyPr/>
          <a:lstStyle/>
          <a:p>
            <a:endParaRPr lang="bs-Latn-BA" sz="2400" kern="1400" dirty="0">
              <a:effectLst/>
              <a:ea typeface="Calibri" panose="020F0502020204030204" pitchFamily="34" charset="0"/>
            </a:endParaRPr>
          </a:p>
          <a:p>
            <a:endParaRPr lang="bs-Latn-BA" sz="2400" kern="1400" dirty="0">
              <a:ea typeface="Calibri" panose="020F0502020204030204" pitchFamily="34" charset="0"/>
            </a:endParaRPr>
          </a:p>
          <a:p>
            <a:pPr algn="just"/>
            <a:r>
              <a:rPr lang="bs-Latn-BA" sz="2400" b="1" kern="1400" dirty="0">
                <a:ea typeface="Calibri" panose="020F0502020204030204" pitchFamily="34" charset="0"/>
              </a:rPr>
              <a:t>S</a:t>
            </a:r>
            <a:r>
              <a:rPr lang="bs-Latn-BA" sz="2400" b="1" kern="1400" dirty="0">
                <a:effectLst/>
                <a:ea typeface="Calibri" panose="020F0502020204030204" pitchFamily="34" charset="0"/>
              </a:rPr>
              <a:t>TRUČNE SLUŽBE OU/GU koje već </a:t>
            </a:r>
            <a:r>
              <a:rPr lang="bs-Latn-BA" sz="2400" b="1" kern="1400" dirty="0" err="1">
                <a:effectLst/>
                <a:ea typeface="Calibri" panose="020F0502020204030204" pitchFamily="34" charset="0"/>
              </a:rPr>
              <a:t>preduzimaju</a:t>
            </a:r>
            <a:r>
              <a:rPr lang="bs-Latn-BA" sz="2400" b="1" kern="1400" dirty="0">
                <a:effectLst/>
                <a:ea typeface="Calibri" panose="020F0502020204030204" pitchFamily="34" charset="0"/>
              </a:rPr>
              <a:t> pojedine radnje upravljanja</a:t>
            </a:r>
          </a:p>
          <a:p>
            <a:pPr marL="0" indent="0" algn="just">
              <a:buNone/>
            </a:pPr>
            <a:endParaRPr lang="en-US" sz="2400" kern="1400" dirty="0">
              <a:effectLst/>
              <a:ea typeface="Calibri" panose="020F0502020204030204" pitchFamily="34" charset="0"/>
            </a:endParaRPr>
          </a:p>
          <a:p>
            <a:pPr algn="just"/>
            <a:r>
              <a:rPr lang="bs-Latn-BA" sz="2400" b="1" kern="1400" dirty="0">
                <a:ea typeface="Calibri" panose="020F0502020204030204" pitchFamily="34" charset="0"/>
              </a:rPr>
              <a:t>P</a:t>
            </a:r>
            <a:r>
              <a:rPr lang="bs-Latn-BA" sz="2400" b="1" kern="1400" dirty="0">
                <a:effectLst/>
                <a:ea typeface="Calibri" panose="020F0502020204030204" pitchFamily="34" charset="0"/>
              </a:rPr>
              <a:t>RAVNE OSOBE JAVNOG PRAVA koje koriste/upravljaju/imaju u vlasništvu nepokretnosti – javnu imovinu (javna </a:t>
            </a:r>
            <a:r>
              <a:rPr lang="bs-Latn-BA" sz="2400" b="1" kern="1400" dirty="0" err="1">
                <a:effectLst/>
                <a:ea typeface="Calibri" panose="020F0502020204030204" pitchFamily="34" charset="0"/>
              </a:rPr>
              <a:t>preduzeća</a:t>
            </a:r>
            <a:r>
              <a:rPr lang="bs-Latn-BA" sz="2400" b="1" kern="1400" dirty="0">
                <a:effectLst/>
                <a:ea typeface="Calibri" panose="020F0502020204030204" pitchFamily="34" charset="0"/>
              </a:rPr>
              <a:t>/javno-komunalna </a:t>
            </a:r>
            <a:r>
              <a:rPr lang="bs-Latn-BA" sz="2400" b="1" kern="1400" dirty="0" err="1">
                <a:effectLst/>
                <a:ea typeface="Calibri" panose="020F0502020204030204" pitchFamily="34" charset="0"/>
              </a:rPr>
              <a:t>preduzeća</a:t>
            </a:r>
            <a:r>
              <a:rPr lang="bs-Latn-BA" sz="2400" b="1" kern="1400" dirty="0">
                <a:effectLst/>
                <a:ea typeface="Calibri" panose="020F0502020204030204" pitchFamily="34" charset="0"/>
              </a:rPr>
              <a:t>/trgovačka društva čiji je </a:t>
            </a:r>
            <a:r>
              <a:rPr lang="bs-Latn-BA" sz="2400" b="1" kern="1400" dirty="0" err="1">
                <a:effectLst/>
                <a:ea typeface="Calibri" panose="020F0502020204030204" pitchFamily="34" charset="0"/>
              </a:rPr>
              <a:t>osnivač</a:t>
            </a:r>
            <a:r>
              <a:rPr lang="bs-Latn-BA" sz="2400" b="1" kern="1400" dirty="0">
                <a:effectLst/>
                <a:ea typeface="Calibri" panose="020F0502020204030204" pitchFamily="34" charset="0"/>
              </a:rPr>
              <a:t> JLS/ustanove/mjesne zajednice) </a:t>
            </a:r>
            <a:endParaRPr lang="en-US" sz="2400" b="1" kern="1400" dirty="0">
              <a:effectLst/>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776934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1746-B079-4060-B9D9-19317D81A54B}"/>
              </a:ext>
            </a:extLst>
          </p:cNvPr>
          <p:cNvSpPr>
            <a:spLocks noGrp="1"/>
          </p:cNvSpPr>
          <p:nvPr>
            <p:ph type="title"/>
          </p:nvPr>
        </p:nvSpPr>
        <p:spPr/>
        <p:txBody>
          <a:bodyPr/>
          <a:lstStyle/>
          <a:p>
            <a:pPr algn="ctr"/>
            <a:r>
              <a:rPr lang="sr-Latn-RS" dirty="0"/>
              <a:t>NAJVAŽNIJE AKTIVNOSTI UI JLS</a:t>
            </a:r>
            <a:endParaRPr lang="en-US" dirty="0"/>
          </a:p>
        </p:txBody>
      </p:sp>
      <p:sp>
        <p:nvSpPr>
          <p:cNvPr id="3" name="Content Placeholder 2">
            <a:extLst>
              <a:ext uri="{FF2B5EF4-FFF2-40B4-BE49-F238E27FC236}">
                <a16:creationId xmlns:a16="http://schemas.microsoft.com/office/drawing/2014/main" id="{E2C0AB4D-29CA-49CC-8E06-AB0307D918F4}"/>
              </a:ext>
            </a:extLst>
          </p:cNvPr>
          <p:cNvSpPr>
            <a:spLocks noGrp="1"/>
          </p:cNvSpPr>
          <p:nvPr>
            <p:ph idx="1"/>
          </p:nvPr>
        </p:nvSpPr>
        <p:spPr>
          <a:xfrm>
            <a:off x="838200" y="1600200"/>
            <a:ext cx="10515600" cy="4814668"/>
          </a:xfrm>
        </p:spPr>
        <p:txBody>
          <a:bodyPr>
            <a:normAutofit lnSpcReduction="10000"/>
          </a:bodyPr>
          <a:lstStyle/>
          <a:p>
            <a:pPr algn="just">
              <a:buFont typeface="Wingdings" panose="05000000000000000000" pitchFamily="2" charset="2"/>
              <a:buChar char="Ø"/>
            </a:pPr>
            <a:r>
              <a:rPr lang="sr-Latn-RS" sz="2400" b="1" dirty="0"/>
              <a:t>DOBRA ORGANIZACIJA POPISA U JLS</a:t>
            </a:r>
          </a:p>
          <a:p>
            <a:pPr marL="0" indent="0" algn="just">
              <a:buNone/>
            </a:pPr>
            <a:endParaRPr lang="sr-Latn-RS" sz="2400" b="1" dirty="0"/>
          </a:p>
          <a:p>
            <a:pPr algn="just">
              <a:buFont typeface="Wingdings" panose="05000000000000000000" pitchFamily="2" charset="2"/>
              <a:buChar char="§"/>
            </a:pPr>
            <a:r>
              <a:rPr lang="en-US" sz="2000" dirty="0"/>
              <a:t>P</a:t>
            </a:r>
            <a:r>
              <a:rPr lang="sr-Latn-RS" sz="2000" dirty="0" err="1"/>
              <a:t>rikupljanje</a:t>
            </a:r>
            <a:r>
              <a:rPr lang="sr-Latn-RS" sz="2000" dirty="0"/>
              <a:t> i sistematizacija podataka (</a:t>
            </a:r>
            <a:r>
              <a:rPr lang="sr-Latn-RS" sz="2000" i="1" dirty="0"/>
              <a:t>podaci Katastra, pravna i tehnička dokumentacija, podaci o fizičkom stanju nepokretnosti)</a:t>
            </a:r>
          </a:p>
          <a:p>
            <a:pPr algn="just">
              <a:buFont typeface="Wingdings" panose="05000000000000000000" pitchFamily="2" charset="2"/>
              <a:buChar char="§"/>
            </a:pPr>
            <a:r>
              <a:rPr lang="sr-Latn-RS" sz="2000" dirty="0"/>
              <a:t>Uporedna analiza podataka</a:t>
            </a:r>
          </a:p>
          <a:p>
            <a:pPr algn="just">
              <a:buFont typeface="Wingdings" panose="05000000000000000000" pitchFamily="2" charset="2"/>
              <a:buChar char="§"/>
            </a:pPr>
            <a:r>
              <a:rPr lang="sr-Latn-RS" sz="2000" dirty="0"/>
              <a:t>Utvrđivanje faktičkog stanja na terenu</a:t>
            </a:r>
            <a:endParaRPr lang="sr-Latn-RS" sz="1800" dirty="0"/>
          </a:p>
          <a:p>
            <a:pPr algn="just">
              <a:buFontTx/>
              <a:buChar char="-"/>
            </a:pPr>
            <a:endParaRPr lang="sr-Latn-RS" sz="1800" dirty="0"/>
          </a:p>
          <a:p>
            <a:pPr marR="0" algn="just">
              <a:spcBef>
                <a:spcPts val="0"/>
              </a:spcBef>
              <a:spcAft>
                <a:spcPts val="0"/>
              </a:spcAft>
              <a:buFont typeface="Wingdings" panose="05000000000000000000" pitchFamily="2" charset="2"/>
              <a:buChar char="Ø"/>
            </a:pPr>
            <a:r>
              <a:rPr lang="bs-Latn-BA" sz="2400" b="1" kern="1400" dirty="0">
                <a:effectLst/>
                <a:ea typeface="Calibri" panose="020F0502020204030204" pitchFamily="34" charset="0"/>
              </a:rPr>
              <a:t>OBJEDINJAVANJE (KONSOLIDACIJA) UI JLS </a:t>
            </a:r>
          </a:p>
          <a:p>
            <a:pPr marL="0" marR="0" indent="0" algn="just">
              <a:spcBef>
                <a:spcPts val="0"/>
              </a:spcBef>
              <a:spcAft>
                <a:spcPts val="0"/>
              </a:spcAft>
              <a:buNone/>
            </a:pPr>
            <a:endParaRPr lang="bs-Latn-BA" sz="2400" b="1" kern="1400" dirty="0">
              <a:effectLst/>
              <a:ea typeface="Calibri" panose="020F0502020204030204" pitchFamily="34" charset="0"/>
            </a:endParaRPr>
          </a:p>
          <a:p>
            <a:pPr marL="0" marR="0" lvl="0" indent="0" algn="just">
              <a:spcBef>
                <a:spcPts val="0"/>
              </a:spcBef>
              <a:spcAft>
                <a:spcPts val="0"/>
              </a:spcAft>
              <a:buNone/>
            </a:pPr>
            <a:endParaRPr lang="sr-Latn-RS" sz="2000" b="1" kern="1400" dirty="0">
              <a:ea typeface="Calibri" panose="020F0502020204030204" pitchFamily="34" charset="0"/>
            </a:endParaRPr>
          </a:p>
          <a:p>
            <a:pPr algn="just">
              <a:spcBef>
                <a:spcPts val="0"/>
              </a:spcBef>
              <a:buFont typeface="Wingdings" panose="05000000000000000000" pitchFamily="2" charset="2"/>
              <a:buChar char="§"/>
            </a:pPr>
            <a:r>
              <a:rPr lang="bs-Latn-BA" sz="2000" kern="1400" dirty="0">
                <a:effectLst/>
                <a:ea typeface="Calibri" panose="020F0502020204030204" pitchFamily="34" charset="0"/>
              </a:rPr>
              <a:t>model povezivanja putem elektronskog softvera</a:t>
            </a:r>
          </a:p>
          <a:p>
            <a:pPr marL="0" marR="0" lvl="0" indent="0" algn="just">
              <a:spcBef>
                <a:spcPts val="0"/>
              </a:spcBef>
              <a:spcAft>
                <a:spcPts val="0"/>
              </a:spcAft>
              <a:buNone/>
            </a:pPr>
            <a:endParaRPr lang="sr-Latn-RS" sz="2000" kern="1400" dirty="0">
              <a:effectLst/>
              <a:ea typeface="Calibri" panose="020F0502020204030204" pitchFamily="34" charset="0"/>
            </a:endParaRPr>
          </a:p>
          <a:p>
            <a:pPr marR="0" lvl="0" algn="just">
              <a:spcBef>
                <a:spcPts val="0"/>
              </a:spcBef>
              <a:spcAft>
                <a:spcPts val="0"/>
              </a:spcAft>
              <a:buFont typeface="Wingdings" panose="05000000000000000000" pitchFamily="2" charset="2"/>
              <a:buChar char="§"/>
            </a:pPr>
            <a:r>
              <a:rPr lang="bs-Latn-BA" sz="2000" kern="1400" dirty="0">
                <a:effectLst/>
                <a:ea typeface="Calibri" panose="020F0502020204030204" pitchFamily="34" charset="0"/>
              </a:rPr>
              <a:t>model institucionalne konsolidacije – formiranje posebne OJ/javnog </a:t>
            </a:r>
            <a:r>
              <a:rPr lang="bs-Latn-BA" sz="2000" kern="1400" dirty="0" err="1">
                <a:effectLst/>
                <a:ea typeface="Calibri" panose="020F0502020204030204" pitchFamily="34" charset="0"/>
              </a:rPr>
              <a:t>preduzeća</a:t>
            </a:r>
            <a:r>
              <a:rPr lang="bs-Latn-BA" sz="2000" kern="1400" dirty="0">
                <a:effectLst/>
                <a:ea typeface="Calibri" panose="020F0502020204030204" pitchFamily="34" charset="0"/>
              </a:rPr>
              <a:t>/pravne osobe javnog prava koja upravlja cjelokupnom imovinom JLS</a:t>
            </a:r>
            <a:endParaRPr lang="en-US" sz="2000" kern="1400" dirty="0">
              <a:effectLst/>
              <a:ea typeface="Calibri" panose="020F0502020204030204" pitchFamily="34" charset="0"/>
            </a:endParaRPr>
          </a:p>
          <a:p>
            <a:pPr marL="0" marR="0" indent="0" algn="just">
              <a:spcBef>
                <a:spcPts val="0"/>
              </a:spcBef>
              <a:spcAft>
                <a:spcPts val="0"/>
              </a:spcAft>
              <a:buNone/>
            </a:pPr>
            <a:r>
              <a:rPr lang="bs-Latn-BA" sz="2000" kern="1400" dirty="0">
                <a:effectLst/>
                <a:ea typeface="Calibri" panose="020F0502020204030204" pitchFamily="34" charset="0"/>
              </a:rPr>
              <a:t> </a:t>
            </a:r>
            <a:endParaRPr lang="en-US" sz="2000" kern="14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388888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F92F-4066-F747-AAEF-597A8340E927}"/>
              </a:ext>
            </a:extLst>
          </p:cNvPr>
          <p:cNvSpPr>
            <a:spLocks noGrp="1"/>
          </p:cNvSpPr>
          <p:nvPr>
            <p:ph type="title"/>
          </p:nvPr>
        </p:nvSpPr>
        <p:spPr/>
        <p:txBody>
          <a:bodyPr>
            <a:noAutofit/>
          </a:bodyPr>
          <a:lstStyle/>
          <a:p>
            <a:pPr algn="ctr"/>
            <a:r>
              <a:rPr lang="sr-Latn-RS" dirty="0"/>
              <a:t>PROCES KOJI NAJDUŽE TRAJE </a:t>
            </a:r>
            <a:endParaRPr lang="en-US" dirty="0"/>
          </a:p>
        </p:txBody>
      </p:sp>
      <p:sp>
        <p:nvSpPr>
          <p:cNvPr id="3" name="Content Placeholder 2">
            <a:extLst>
              <a:ext uri="{FF2B5EF4-FFF2-40B4-BE49-F238E27FC236}">
                <a16:creationId xmlns:a16="http://schemas.microsoft.com/office/drawing/2014/main" id="{1A0C734C-9B4D-C345-AC15-366AD2B82FF9}"/>
              </a:ext>
            </a:extLst>
          </p:cNvPr>
          <p:cNvSpPr>
            <a:spLocks noGrp="1"/>
          </p:cNvSpPr>
          <p:nvPr>
            <p:ph idx="1"/>
          </p:nvPr>
        </p:nvSpPr>
        <p:spPr>
          <a:xfrm>
            <a:off x="534256" y="1438382"/>
            <a:ext cx="10819544" cy="4948349"/>
          </a:xfrm>
        </p:spPr>
        <p:txBody>
          <a:bodyPr>
            <a:normAutofit/>
          </a:bodyPr>
          <a:lstStyle/>
          <a:p>
            <a:pPr marL="0" indent="0" algn="just">
              <a:buNone/>
            </a:pPr>
            <a:r>
              <a:rPr lang="sr-Latn-RS" b="1" dirty="0"/>
              <a:t>Uspostavljanje kompletne imovinskopravne baze podataka</a:t>
            </a:r>
          </a:p>
          <a:p>
            <a:pPr marL="0" indent="0" algn="just">
              <a:buNone/>
            </a:pPr>
            <a:endParaRPr lang="sr-Latn-RS" b="1" dirty="0"/>
          </a:p>
          <a:p>
            <a:pPr algn="just">
              <a:buFontTx/>
              <a:buChar char="-"/>
            </a:pPr>
            <a:r>
              <a:rPr lang="sr-Latn-RS" dirty="0"/>
              <a:t>Utvrđivanje pravnog statusa imovine (sporan/nesporan pravni status, imovina sa neriješenim imovinskopravnim odnosima)</a:t>
            </a:r>
          </a:p>
          <a:p>
            <a:pPr algn="just">
              <a:buFontTx/>
              <a:buChar char="-"/>
            </a:pPr>
            <a:r>
              <a:rPr lang="sr-Latn-RS" sz="2800" dirty="0"/>
              <a:t>Klasifikacija nepokretnosti po vrsti i namjeni </a:t>
            </a:r>
          </a:p>
          <a:p>
            <a:pPr algn="just">
              <a:buFontTx/>
              <a:buChar char="-"/>
            </a:pPr>
            <a:r>
              <a:rPr lang="sr-Latn-RS" sz="2800" dirty="0"/>
              <a:t>Formiranje baze podataka i unos podataka  </a:t>
            </a:r>
          </a:p>
          <a:p>
            <a:pPr algn="just">
              <a:buFontTx/>
              <a:buChar char="-"/>
            </a:pPr>
            <a:r>
              <a:rPr lang="en-US" sz="2800" dirty="0"/>
              <a:t>F</a:t>
            </a:r>
            <a:r>
              <a:rPr lang="sr-Latn-RS" sz="2800" dirty="0" err="1"/>
              <a:t>ormiranje</a:t>
            </a:r>
            <a:r>
              <a:rPr lang="sr-Latn-RS" sz="2800" dirty="0"/>
              <a:t> dosijea za svaku nepokretnost</a:t>
            </a:r>
          </a:p>
          <a:p>
            <a:pPr algn="just">
              <a:buFontTx/>
              <a:buChar char="-"/>
            </a:pPr>
            <a:r>
              <a:rPr lang="en-US" sz="2800" dirty="0"/>
              <a:t>U</a:t>
            </a:r>
            <a:r>
              <a:rPr lang="sr-Latn-RS" sz="2800" dirty="0"/>
              <a:t>tvrđivanje vrijednosti imovine </a:t>
            </a:r>
            <a:r>
              <a:rPr lang="sr-Latn-RS" sz="2800" i="1" dirty="0"/>
              <a:t>(tržišna i knjigovodstvena vrijednost) </a:t>
            </a:r>
          </a:p>
          <a:p>
            <a:pPr algn="just">
              <a:buFontTx/>
              <a:buChar char="-"/>
            </a:pPr>
            <a:r>
              <a:rPr lang="sr-Latn-RS" sz="2800" dirty="0"/>
              <a:t>Usaglašavanje knjigovodstvene i imovinskopravne evidencije</a:t>
            </a:r>
          </a:p>
          <a:p>
            <a:pPr marL="0" indent="0">
              <a:buNone/>
            </a:pPr>
            <a:endParaRPr lang="en-US" i="1" dirty="0"/>
          </a:p>
        </p:txBody>
      </p:sp>
    </p:spTree>
    <p:extLst>
      <p:ext uri="{BB962C8B-B14F-4D97-AF65-F5344CB8AC3E}">
        <p14:creationId xmlns:p14="http://schemas.microsoft.com/office/powerpoint/2010/main" val="259996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5BF6F-44B8-40DF-A652-29B195391E96}"/>
              </a:ext>
            </a:extLst>
          </p:cNvPr>
          <p:cNvSpPr>
            <a:spLocks noGrp="1"/>
          </p:cNvSpPr>
          <p:nvPr>
            <p:ph type="title"/>
          </p:nvPr>
        </p:nvSpPr>
        <p:spPr/>
        <p:txBody>
          <a:bodyPr>
            <a:normAutofit/>
          </a:bodyPr>
          <a:lstStyle/>
          <a:p>
            <a:pPr algn="ctr"/>
            <a:r>
              <a:rPr lang="sr-Latn-RS" dirty="0"/>
              <a:t>SVRHA DOBROG UI JLS</a:t>
            </a:r>
            <a:endParaRPr lang="en-US" dirty="0"/>
          </a:p>
        </p:txBody>
      </p:sp>
      <p:sp>
        <p:nvSpPr>
          <p:cNvPr id="3" name="Content Placeholder 2">
            <a:extLst>
              <a:ext uri="{FF2B5EF4-FFF2-40B4-BE49-F238E27FC236}">
                <a16:creationId xmlns:a16="http://schemas.microsoft.com/office/drawing/2014/main" id="{A2856741-596B-45CF-AE7C-764480076AF7}"/>
              </a:ext>
            </a:extLst>
          </p:cNvPr>
          <p:cNvSpPr>
            <a:spLocks noGrp="1"/>
          </p:cNvSpPr>
          <p:nvPr>
            <p:ph idx="1"/>
          </p:nvPr>
        </p:nvSpPr>
        <p:spPr>
          <a:xfrm>
            <a:off x="838200" y="1933575"/>
            <a:ext cx="10515600" cy="4467224"/>
          </a:xfrm>
        </p:spPr>
        <p:txBody>
          <a:bodyPr>
            <a:normAutofit fontScale="92500" lnSpcReduction="10000"/>
          </a:bodyPr>
          <a:lstStyle/>
          <a:p>
            <a:pPr>
              <a:buNone/>
            </a:pPr>
            <a:endParaRPr lang="sr-Latn-RS" b="1" dirty="0"/>
          </a:p>
          <a:p>
            <a:pPr marL="514350" indent="-514350" algn="just">
              <a:buAutoNum type="arabicPeriod"/>
            </a:pPr>
            <a:r>
              <a:rPr lang="en-US" sz="2800" dirty="0"/>
              <a:t>V</a:t>
            </a:r>
            <a:r>
              <a:rPr lang="sr-Latn-RS" sz="2800" dirty="0"/>
              <a:t>eći prihodi – manji rashodi budžeta JLS</a:t>
            </a:r>
          </a:p>
          <a:p>
            <a:pPr marL="0" indent="0" algn="just">
              <a:buNone/>
            </a:pPr>
            <a:endParaRPr lang="sr-Latn-RS" sz="2800" dirty="0"/>
          </a:p>
          <a:p>
            <a:pPr marL="0" indent="0" algn="just">
              <a:buNone/>
            </a:pPr>
            <a:r>
              <a:rPr lang="sr-Latn-RS" dirty="0"/>
              <a:t>2.   S</a:t>
            </a:r>
            <a:r>
              <a:rPr lang="sr-Latn-RS" sz="2800" dirty="0"/>
              <a:t>manjenje troškova investiranja i poslovanja u JLS</a:t>
            </a:r>
          </a:p>
          <a:p>
            <a:pPr marL="514350" indent="-514350" algn="just">
              <a:buAutoNum type="arabicPeriod" startAt="2"/>
            </a:pPr>
            <a:endParaRPr lang="sr-Latn-RS" sz="2800" dirty="0"/>
          </a:p>
          <a:p>
            <a:pPr marL="0" indent="0" algn="just">
              <a:buNone/>
            </a:pPr>
            <a:r>
              <a:rPr lang="sr-Latn-RS" dirty="0"/>
              <a:t>3.   </a:t>
            </a:r>
            <a:r>
              <a:rPr lang="sr-Latn-RS" sz="2800" dirty="0"/>
              <a:t>Veća odgovornost i transparentnost LS</a:t>
            </a:r>
          </a:p>
          <a:p>
            <a:pPr marL="0" indent="0" algn="just">
              <a:buNone/>
            </a:pPr>
            <a:endParaRPr lang="sr-Latn-RS" sz="2800" dirty="0"/>
          </a:p>
          <a:p>
            <a:pPr marL="0" indent="0" algn="just">
              <a:buNone/>
            </a:pPr>
            <a:endParaRPr lang="sr-Latn-RS" sz="2800" dirty="0"/>
          </a:p>
          <a:p>
            <a:pPr marL="514350" indent="-514350" algn="just">
              <a:buNone/>
            </a:pPr>
            <a:r>
              <a:rPr lang="sr-Latn-RS" dirty="0"/>
              <a:t>      </a:t>
            </a:r>
            <a:endParaRPr lang="sr-Latn-RS" sz="2800" dirty="0"/>
          </a:p>
          <a:p>
            <a:pPr marL="514350" indent="-514350" algn="just">
              <a:buNone/>
            </a:pPr>
            <a:r>
              <a:rPr lang="sr-Latn-RS" sz="2800" dirty="0"/>
              <a:t>    </a:t>
            </a:r>
          </a:p>
          <a:p>
            <a:endParaRPr lang="en-US" dirty="0"/>
          </a:p>
        </p:txBody>
      </p:sp>
    </p:spTree>
    <p:extLst>
      <p:ext uri="{BB962C8B-B14F-4D97-AF65-F5344CB8AC3E}">
        <p14:creationId xmlns:p14="http://schemas.microsoft.com/office/powerpoint/2010/main" val="203430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799DF4-F030-4E4A-A543-8F0C3218F12C}"/>
              </a:ext>
            </a:extLst>
          </p:cNvPr>
          <p:cNvSpPr>
            <a:spLocks noGrp="1"/>
          </p:cNvSpPr>
          <p:nvPr>
            <p:ph type="ctrTitle"/>
          </p:nvPr>
        </p:nvSpPr>
        <p:spPr/>
        <p:txBody>
          <a:bodyPr/>
          <a:lstStyle/>
          <a:p>
            <a:pPr algn="ctr"/>
            <a:r>
              <a:rPr lang="sr-Latn-RS" dirty="0">
                <a:solidFill>
                  <a:schemeClr val="tx1"/>
                </a:solidFill>
              </a:rPr>
              <a:t>Pitanja i odgovori </a:t>
            </a:r>
            <a:endParaRPr lang="en-US" dirty="0">
              <a:solidFill>
                <a:schemeClr val="tx1"/>
              </a:solidFill>
            </a:endParaRPr>
          </a:p>
        </p:txBody>
      </p:sp>
      <p:sp>
        <p:nvSpPr>
          <p:cNvPr id="3" name="Content Placeholder 2">
            <a:extLst>
              <a:ext uri="{FF2B5EF4-FFF2-40B4-BE49-F238E27FC236}">
                <a16:creationId xmlns:a16="http://schemas.microsoft.com/office/drawing/2014/main" id="{A68E162C-B1B9-4D86-AA87-2BEF26B643CF}"/>
              </a:ext>
            </a:extLst>
          </p:cNvPr>
          <p:cNvSpPr>
            <a:spLocks noGrp="1"/>
          </p:cNvSpPr>
          <p:nvPr>
            <p:ph type="subTitle" idx="1"/>
          </p:nvPr>
        </p:nvSpPr>
        <p:spPr/>
        <p:txBody>
          <a:bodyPr/>
          <a:lstStyle/>
          <a:p>
            <a:pPr marL="0" indent="0">
              <a:buNone/>
            </a:pPr>
            <a:endParaRPr lang="sr-Latn-RS" dirty="0"/>
          </a:p>
          <a:p>
            <a:pPr marL="0" indent="0">
              <a:buNone/>
            </a:pPr>
            <a:endParaRPr lang="en-US" dirty="0"/>
          </a:p>
        </p:txBody>
      </p:sp>
    </p:spTree>
    <p:extLst>
      <p:ext uri="{BB962C8B-B14F-4D97-AF65-F5344CB8AC3E}">
        <p14:creationId xmlns:p14="http://schemas.microsoft.com/office/powerpoint/2010/main" val="104940555"/>
      </p:ext>
    </p:extLst>
  </p:cSld>
  <p:clrMapOvr>
    <a:masterClrMapping/>
  </p:clrMapOvr>
</p:sld>
</file>

<file path=ppt/theme/theme1.xml><?xml version="1.0" encoding="utf-8"?>
<a:theme xmlns:a="http://schemas.openxmlformats.org/drawingml/2006/main" name="Office Theme">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981E8A26D6C246AE44E9FDAFE54C35" ma:contentTypeVersion="2" ma:contentTypeDescription="Create a new document." ma:contentTypeScope="" ma:versionID="2bafee30312a17e35afbe94b7810dbe1">
  <xsd:schema xmlns:xsd="http://www.w3.org/2001/XMLSchema" xmlns:xs="http://www.w3.org/2001/XMLSchema" xmlns:p="http://schemas.microsoft.com/office/2006/metadata/properties" xmlns:ns2="059678d3-0933-4798-85ce-4e8030ba05bc" xmlns:ns3="d6d9d182-1b51-4d13-91b7-4a83422f327c" targetNamespace="http://schemas.microsoft.com/office/2006/metadata/properties" ma:root="true" ma:fieldsID="9e25fca6862e2cb423d20a055f158612" ns2:_="" ns3:_="">
    <xsd:import namespace="059678d3-0933-4798-85ce-4e8030ba05bc"/>
    <xsd:import namespace="d6d9d182-1b51-4d13-91b7-4a83422f327c"/>
    <xsd:element name="properties">
      <xsd:complexType>
        <xsd:sequence>
          <xsd:element name="documentManagement">
            <xsd:complexType>
              <xsd:all>
                <xsd:element ref="ns2:_dlc_DocId" minOccurs="0"/>
                <xsd:element ref="ns2:_dlc_DocIdUrl" minOccurs="0"/>
                <xsd:element ref="ns2:_dlc_DocIdPersistId" minOccurs="0"/>
                <xsd:element ref="ns3:Thumbnail" minOccurs="0"/>
                <xsd:element ref="ns3: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678d3-0933-4798-85ce-4e8030ba05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6d9d182-1b51-4d13-91b7-4a83422f327c" elementFormDefault="qualified">
    <xsd:import namespace="http://schemas.microsoft.com/office/2006/documentManagement/types"/>
    <xsd:import namespace="http://schemas.microsoft.com/office/infopath/2007/PartnerControls"/>
    <xsd:element name="Thumbnail" ma:index="11"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_x0023_" ma:index="12" nillable="true" ma:displayName="#" ma:internalName="_x0023_">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humbnail xmlns="d6d9d182-1b51-4d13-91b7-4a83422f327c">
      <Url xsi:nil="true"/>
      <Description xsi:nil="true"/>
    </Thumbnail>
    <_x0023_ xmlns="d6d9d182-1b51-4d13-91b7-4a83422f327c" xsi:nil="true"/>
    <_dlc_DocId xmlns="059678d3-0933-4798-85ce-4e8030ba05bc">UNITPB-486-54015</_dlc_DocId>
    <_dlc_DocIdUrl xmlns="059678d3-0933-4798-85ce-4e8030ba05bc">
      <Url>https://intranet.undp.org/unit/pb/communicate/_layouts/15/DocIdRedir.aspx?ID=UNITPB-486-54015</Url>
      <Description>UNITPB-486-54015</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F3DEA2-9199-4D75-AE55-25BE911D27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9678d3-0933-4798-85ce-4e8030ba05bc"/>
    <ds:schemaRef ds:uri="d6d9d182-1b51-4d13-91b7-4a83422f3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504553-3E3C-4767-9D24-7D5707FBF882}">
  <ds:schemaRefs>
    <ds:schemaRef ds:uri="059678d3-0933-4798-85ce-4e8030ba05bc"/>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d6d9d182-1b51-4d13-91b7-4a83422f327c"/>
    <ds:schemaRef ds:uri="http://www.w3.org/XML/1998/namespace"/>
    <ds:schemaRef ds:uri="http://purl.org/dc/terms/"/>
  </ds:schemaRefs>
</ds:datastoreItem>
</file>

<file path=customXml/itemProps3.xml><?xml version="1.0" encoding="utf-8"?>
<ds:datastoreItem xmlns:ds="http://schemas.openxmlformats.org/officeDocument/2006/customXml" ds:itemID="{C298140E-C229-4DEF-9022-DBD93A783116}">
  <ds:schemaRefs>
    <ds:schemaRef ds:uri="http://schemas.microsoft.com/sharepoint/events"/>
  </ds:schemaRefs>
</ds:datastoreItem>
</file>

<file path=customXml/itemProps4.xml><?xml version="1.0" encoding="utf-8"?>
<ds:datastoreItem xmlns:ds="http://schemas.openxmlformats.org/officeDocument/2006/customXml" ds:itemID="{F741DC0A-1DCC-4F03-AFCC-17E26D6995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841</TotalTime>
  <Words>2237</Words>
  <Application>Microsoft Office PowerPoint</Application>
  <PresentationFormat>Widescreen</PresentationFormat>
  <Paragraphs>281</Paragraphs>
  <Slides>39</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Times New Roman</vt:lpstr>
      <vt:lpstr>Wingdings</vt:lpstr>
      <vt:lpstr>Office Theme</vt:lpstr>
      <vt:lpstr>Custom Design</vt:lpstr>
      <vt:lpstr>   EFIKASNO UPRAVLJANJE IMOVINOM JLS U BOSNI I HERCEGOVINI </vt:lpstr>
      <vt:lpstr>UPRAVLJANJE IMOVINOM ?</vt:lpstr>
      <vt:lpstr> MULTIDISCIPLINARAN PROCES</vt:lpstr>
      <vt:lpstr>SISTEM UPRAVLJANJA IMOVINOM JLS</vt:lpstr>
      <vt:lpstr>PROCES UI JLS </vt:lpstr>
      <vt:lpstr>NAJVAŽNIJE AKTIVNOSTI UI JLS</vt:lpstr>
      <vt:lpstr>PROCES KOJI NAJDUŽE TRAJE </vt:lpstr>
      <vt:lpstr>SVRHA DOBROG UI JLS</vt:lpstr>
      <vt:lpstr>Pitanja i odgovori </vt:lpstr>
      <vt:lpstr>Upravljanje imovinom JLS u regionu </vt:lpstr>
      <vt:lpstr>REPUBLIKA HRVATSKA</vt:lpstr>
      <vt:lpstr>REPUBLIKA HRVATSKA</vt:lpstr>
      <vt:lpstr>REPUBLIKA SRBIJA</vt:lpstr>
      <vt:lpstr>REPUBLIKA SRBIJA </vt:lpstr>
      <vt:lpstr>REPUBLIKA CRNA GORA </vt:lpstr>
      <vt:lpstr>REPUBLIKA CRNA GORA</vt:lpstr>
      <vt:lpstr> ZAKLJUČAK O STANJU UI JLS U REGIONU </vt:lpstr>
      <vt:lpstr>Pitanja i odgovori </vt:lpstr>
      <vt:lpstr>Upravljanje imovinom JLS u BiH </vt:lpstr>
      <vt:lpstr>Regulatorni okvir u oblasti državne i imovine JLS </vt:lpstr>
      <vt:lpstr>Stanje u oblasti UI na nivou države BiH</vt:lpstr>
      <vt:lpstr>Projekat PIPLS </vt:lpstr>
      <vt:lpstr>Predmet analize</vt:lpstr>
      <vt:lpstr>Utvrđeno stanje na terenu </vt:lpstr>
      <vt:lpstr>Utvrđeno stanje na terenu </vt:lpstr>
      <vt:lpstr>Utvrđeno stanje na terenu </vt:lpstr>
      <vt:lpstr>Utvrđeno stanje na terenu </vt:lpstr>
      <vt:lpstr>Utvrđeno stanje na terenu </vt:lpstr>
      <vt:lpstr>Utvrđeno stanje na terenu </vt:lpstr>
      <vt:lpstr>Utvrđeno stanje na terenu </vt:lpstr>
      <vt:lpstr>Utvrđeno stanje na terenu </vt:lpstr>
      <vt:lpstr>Utvrđeno stanje na terenu </vt:lpstr>
      <vt:lpstr>Pitanja i odgovori </vt:lpstr>
      <vt:lpstr>Prijedlog aktivnosti koje će se spovoditi u okviru Projekta </vt:lpstr>
      <vt:lpstr>Predlog aktivnosti </vt:lpstr>
      <vt:lpstr>Predlog aktivnosti</vt:lpstr>
      <vt:lpstr>Pitanja i odgovori </vt:lpstr>
      <vt:lpstr>Hvala vam na pažnji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pragya mahendru</dc:creator>
  <cp:lastModifiedBy>UNDP</cp:lastModifiedBy>
  <cp:revision>26</cp:revision>
  <dcterms:created xsi:type="dcterms:W3CDTF">2020-05-07T16:23:44Z</dcterms:created>
  <dcterms:modified xsi:type="dcterms:W3CDTF">2021-12-06T13:29:07Z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f48c212f-6798-4e20-a56b-e8dbe132730e</vt:lpwstr>
  </property>
  <property fmtid="{D5CDD505-2E9C-101B-9397-08002B2CF9AE}" pid="3" name="ContentTypeId">
    <vt:lpwstr>0x010100B4981E8A26D6C246AE44E9FDAFE54C35</vt:lpwstr>
  </property>
</Properties>
</file>